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67" r:id="rId4"/>
    <p:sldId id="268" r:id="rId5"/>
    <p:sldId id="269" r:id="rId6"/>
    <p:sldId id="270" r:id="rId7"/>
    <p:sldId id="272" r:id="rId8"/>
    <p:sldId id="273" r:id="rId9"/>
  </p:sldIdLst>
  <p:sldSz cx="17340263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3200" b="0" i="0" u="none" strike="noStrike" cap="none" spc="32" normalizeH="0" baseline="0">
        <a:ln>
          <a:noFill/>
        </a:ln>
        <a:solidFill>
          <a:srgbClr val="5C5C5C"/>
        </a:solidFill>
        <a:effectLst/>
        <a:uFillTx/>
        <a:latin typeface="Helvetica"/>
        <a:ea typeface="Helvetica"/>
        <a:cs typeface="Helvetica"/>
        <a:sym typeface="Helvetica"/>
      </a:defRPr>
    </a:lvl1pPr>
    <a:lvl2pPr marL="0" marR="0" indent="3429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3200" b="0" i="0" u="none" strike="noStrike" cap="none" spc="32" normalizeH="0" baseline="0">
        <a:ln>
          <a:noFill/>
        </a:ln>
        <a:solidFill>
          <a:srgbClr val="5C5C5C"/>
        </a:solidFill>
        <a:effectLst/>
        <a:uFillTx/>
        <a:latin typeface="Helvetica"/>
        <a:ea typeface="Helvetica"/>
        <a:cs typeface="Helvetica"/>
        <a:sym typeface="Helvetica"/>
      </a:defRPr>
    </a:lvl2pPr>
    <a:lvl3pPr marL="0" marR="0" indent="6858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3200" b="0" i="0" u="none" strike="noStrike" cap="none" spc="32" normalizeH="0" baseline="0">
        <a:ln>
          <a:noFill/>
        </a:ln>
        <a:solidFill>
          <a:srgbClr val="5C5C5C"/>
        </a:solidFill>
        <a:effectLst/>
        <a:uFillTx/>
        <a:latin typeface="Helvetica"/>
        <a:ea typeface="Helvetica"/>
        <a:cs typeface="Helvetica"/>
        <a:sym typeface="Helvetica"/>
      </a:defRPr>
    </a:lvl3pPr>
    <a:lvl4pPr marL="0" marR="0" indent="10287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3200" b="0" i="0" u="none" strike="noStrike" cap="none" spc="32" normalizeH="0" baseline="0">
        <a:ln>
          <a:noFill/>
        </a:ln>
        <a:solidFill>
          <a:srgbClr val="5C5C5C"/>
        </a:solidFill>
        <a:effectLst/>
        <a:uFillTx/>
        <a:latin typeface="Helvetica"/>
        <a:ea typeface="Helvetica"/>
        <a:cs typeface="Helvetica"/>
        <a:sym typeface="Helvetica"/>
      </a:defRPr>
    </a:lvl4pPr>
    <a:lvl5pPr marL="0" marR="0" indent="13716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3200" b="0" i="0" u="none" strike="noStrike" cap="none" spc="32" normalizeH="0" baseline="0">
        <a:ln>
          <a:noFill/>
        </a:ln>
        <a:solidFill>
          <a:srgbClr val="5C5C5C"/>
        </a:solidFill>
        <a:effectLst/>
        <a:uFillTx/>
        <a:latin typeface="Helvetica"/>
        <a:ea typeface="Helvetica"/>
        <a:cs typeface="Helvetica"/>
        <a:sym typeface="Helvetica"/>
      </a:defRPr>
    </a:lvl5pPr>
    <a:lvl6pPr marL="0" marR="0" indent="17145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3200" b="0" i="0" u="none" strike="noStrike" cap="none" spc="32" normalizeH="0" baseline="0">
        <a:ln>
          <a:noFill/>
        </a:ln>
        <a:solidFill>
          <a:srgbClr val="5C5C5C"/>
        </a:solidFill>
        <a:effectLst/>
        <a:uFillTx/>
        <a:latin typeface="Helvetica"/>
        <a:ea typeface="Helvetica"/>
        <a:cs typeface="Helvetica"/>
        <a:sym typeface="Helvetica"/>
      </a:defRPr>
    </a:lvl6pPr>
    <a:lvl7pPr marL="0" marR="0" indent="20574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3200" b="0" i="0" u="none" strike="noStrike" cap="none" spc="32" normalizeH="0" baseline="0">
        <a:ln>
          <a:noFill/>
        </a:ln>
        <a:solidFill>
          <a:srgbClr val="5C5C5C"/>
        </a:solidFill>
        <a:effectLst/>
        <a:uFillTx/>
        <a:latin typeface="Helvetica"/>
        <a:ea typeface="Helvetica"/>
        <a:cs typeface="Helvetica"/>
        <a:sym typeface="Helvetica"/>
      </a:defRPr>
    </a:lvl7pPr>
    <a:lvl8pPr marL="0" marR="0" indent="24003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3200" b="0" i="0" u="none" strike="noStrike" cap="none" spc="32" normalizeH="0" baseline="0">
        <a:ln>
          <a:noFill/>
        </a:ln>
        <a:solidFill>
          <a:srgbClr val="5C5C5C"/>
        </a:solidFill>
        <a:effectLst/>
        <a:uFillTx/>
        <a:latin typeface="Helvetica"/>
        <a:ea typeface="Helvetica"/>
        <a:cs typeface="Helvetica"/>
        <a:sym typeface="Helvetica"/>
      </a:defRPr>
    </a:lvl8pPr>
    <a:lvl9pPr marL="0" marR="0" indent="27432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3200" b="0" i="0" u="none" strike="noStrike" cap="none" spc="32" normalizeH="0" baseline="0">
        <a:ln>
          <a:noFill/>
        </a:ln>
        <a:solidFill>
          <a:srgbClr val="5C5C5C"/>
        </a:solidFill>
        <a:effectLst/>
        <a:uFillTx/>
        <a:latin typeface="Helvetica"/>
        <a:ea typeface="Helvetica"/>
        <a:cs typeface="Helvetica"/>
        <a:sym typeface="Helvetica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228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685F3C6-DB00-FC41-8725-4DC151B1A333}" v="271" dt="2023-06-01T21:31:17.110"/>
    <p1510:client id="{9180C2EE-E3B4-4E48-A6BF-8AAC16C08CA9}" v="634" dt="2023-06-01T22:22:30.788"/>
    <p1510:client id="{DD418D4A-EFAF-4E15-8C6C-E57C54F99810}" v="4" dt="2023-06-02T12:27:07.322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BCBCB">
              <a:alpha val="25000"/>
            </a:srgbClr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36000"/>
            </a:srgbClr>
          </a:solidFill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solidFill>
                <a:srgbClr val="EBEBE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-522454"/>
              <a:satOff val="1153"/>
              <a:lumOff val="13444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508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solidFill>
                <a:srgbClr val="FFFDEF"/>
              </a:solidFill>
              <a:prstDash val="solid"/>
              <a:miter lim="400000"/>
            </a:ln>
          </a:left>
          <a:right>
            <a:ln w="12700" cap="flat">
              <a:solidFill>
                <a:srgbClr val="FFFDEF"/>
              </a:solidFill>
              <a:prstDash val="solid"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BCBCB">
              <a:alpha val="36000"/>
            </a:srgbClr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wholeTbl>
    <a:band2H>
      <a:tcTxStyle/>
      <a:tcStyle>
        <a:tcBdr/>
        <a:fill>
          <a:solidFill>
            <a:srgbClr val="AEAEAE">
              <a:alpha val="25000"/>
            </a:srgbClr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797B80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C5C5C"/>
              </a:solidFill>
              <a:prstDash val="solid"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9"/>
    <p:restoredTop sz="94563"/>
  </p:normalViewPr>
  <p:slideViewPr>
    <p:cSldViewPr snapToGrid="0">
      <p:cViewPr varScale="1">
        <p:scale>
          <a:sx n="69" d="100"/>
          <a:sy n="69" d="100"/>
        </p:scale>
        <p:origin x="808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est User" userId="S::urn:spo:anon#80ef38d1438efc9c5420e353dd2db1a83b21d4ecb97ba7c621778635b16fc3c7::" providerId="AD" clId="Web-{9180C2EE-E3B4-4E48-A6BF-8AAC16C08CA9}"/>
    <pc:docChg chg="addSld modSld">
      <pc:chgData name="Guest User" userId="S::urn:spo:anon#80ef38d1438efc9c5420e353dd2db1a83b21d4ecb97ba7c621778635b16fc3c7::" providerId="AD" clId="Web-{9180C2EE-E3B4-4E48-A6BF-8AAC16C08CA9}" dt="2023-06-01T22:22:30.788" v="370" actId="20577"/>
      <pc:docMkLst>
        <pc:docMk/>
      </pc:docMkLst>
      <pc:sldChg chg="modSp">
        <pc:chgData name="Guest User" userId="S::urn:spo:anon#80ef38d1438efc9c5420e353dd2db1a83b21d4ecb97ba7c621778635b16fc3c7::" providerId="AD" clId="Web-{9180C2EE-E3B4-4E48-A6BF-8AAC16C08CA9}" dt="2023-06-01T22:22:30.788" v="370" actId="20577"/>
        <pc:sldMkLst>
          <pc:docMk/>
          <pc:sldMk cId="0" sldId="265"/>
        </pc:sldMkLst>
        <pc:spChg chg="mod">
          <ac:chgData name="Guest User" userId="S::urn:spo:anon#80ef38d1438efc9c5420e353dd2db1a83b21d4ecb97ba7c621778635b16fc3c7::" providerId="AD" clId="Web-{9180C2EE-E3B4-4E48-A6BF-8AAC16C08CA9}" dt="2023-06-01T22:22:30.788" v="370" actId="20577"/>
          <ac:spMkLst>
            <pc:docMk/>
            <pc:sldMk cId="0" sldId="265"/>
            <ac:spMk id="260" creationId="{00000000-0000-0000-0000-000000000000}"/>
          </ac:spMkLst>
        </pc:spChg>
      </pc:sldChg>
      <pc:sldChg chg="addSp modSp new">
        <pc:chgData name="Guest User" userId="S::urn:spo:anon#80ef38d1438efc9c5420e353dd2db1a83b21d4ecb97ba7c621778635b16fc3c7::" providerId="AD" clId="Web-{9180C2EE-E3B4-4E48-A6BF-8AAC16C08CA9}" dt="2023-06-01T22:07:33.607" v="179" actId="20577"/>
        <pc:sldMkLst>
          <pc:docMk/>
          <pc:sldMk cId="1759356973" sldId="266"/>
        </pc:sldMkLst>
        <pc:spChg chg="mod">
          <ac:chgData name="Guest User" userId="S::urn:spo:anon#80ef38d1438efc9c5420e353dd2db1a83b21d4ecb97ba7c621778635b16fc3c7::" providerId="AD" clId="Web-{9180C2EE-E3B4-4E48-A6BF-8AAC16C08CA9}" dt="2023-06-01T22:02:58.576" v="38" actId="20577"/>
          <ac:spMkLst>
            <pc:docMk/>
            <pc:sldMk cId="1759356973" sldId="266"/>
            <ac:spMk id="2" creationId="{8737B1CC-2FFB-6728-866F-A606DA60A505}"/>
          </ac:spMkLst>
        </pc:spChg>
        <pc:spChg chg="add mod">
          <ac:chgData name="Guest User" userId="S::urn:spo:anon#80ef38d1438efc9c5420e353dd2db1a83b21d4ecb97ba7c621778635b16fc3c7::" providerId="AD" clId="Web-{9180C2EE-E3B4-4E48-A6BF-8AAC16C08CA9}" dt="2023-06-01T22:07:33.607" v="179" actId="20577"/>
          <ac:spMkLst>
            <pc:docMk/>
            <pc:sldMk cId="1759356973" sldId="266"/>
            <ac:spMk id="4" creationId="{D6B17220-D9E2-E6F0-64FA-A15C953887EA}"/>
          </ac:spMkLst>
        </pc:spChg>
        <pc:picChg chg="add mod">
          <ac:chgData name="Guest User" userId="S::urn:spo:anon#80ef38d1438efc9c5420e353dd2db1a83b21d4ecb97ba7c621778635b16fc3c7::" providerId="AD" clId="Web-{9180C2EE-E3B4-4E48-A6BF-8AAC16C08CA9}" dt="2023-06-01T22:06:06.260" v="65" actId="14100"/>
          <ac:picMkLst>
            <pc:docMk/>
            <pc:sldMk cId="1759356973" sldId="266"/>
            <ac:picMk id="3" creationId="{882B3A07-B155-7D09-1004-00DA351D6AA7}"/>
          </ac:picMkLst>
        </pc:picChg>
      </pc:sldChg>
      <pc:sldChg chg="addSp delSp modSp add replId">
        <pc:chgData name="Guest User" userId="S::urn:spo:anon#80ef38d1438efc9c5420e353dd2db1a83b21d4ecb97ba7c621778635b16fc3c7::" providerId="AD" clId="Web-{9180C2EE-E3B4-4E48-A6BF-8AAC16C08CA9}" dt="2023-06-01T22:12:10.498" v="360" actId="1076"/>
        <pc:sldMkLst>
          <pc:docMk/>
          <pc:sldMk cId="2319428342" sldId="267"/>
        </pc:sldMkLst>
        <pc:spChg chg="mod">
          <ac:chgData name="Guest User" userId="S::urn:spo:anon#80ef38d1438efc9c5420e353dd2db1a83b21d4ecb97ba7c621778635b16fc3c7::" providerId="AD" clId="Web-{9180C2EE-E3B4-4E48-A6BF-8AAC16C08CA9}" dt="2023-06-01T22:07:48.716" v="189" actId="20577"/>
          <ac:spMkLst>
            <pc:docMk/>
            <pc:sldMk cId="2319428342" sldId="267"/>
            <ac:spMk id="2" creationId="{8737B1CC-2FFB-6728-866F-A606DA60A505}"/>
          </ac:spMkLst>
        </pc:spChg>
        <pc:spChg chg="mod">
          <ac:chgData name="Guest User" userId="S::urn:spo:anon#80ef38d1438efc9c5420e353dd2db1a83b21d4ecb97ba7c621778635b16fc3c7::" providerId="AD" clId="Web-{9180C2EE-E3B4-4E48-A6BF-8AAC16C08CA9}" dt="2023-06-01T22:12:10.498" v="360" actId="1076"/>
          <ac:spMkLst>
            <pc:docMk/>
            <pc:sldMk cId="2319428342" sldId="267"/>
            <ac:spMk id="4" creationId="{D6B17220-D9E2-E6F0-64FA-A15C953887EA}"/>
          </ac:spMkLst>
        </pc:spChg>
        <pc:picChg chg="del">
          <ac:chgData name="Guest User" userId="S::urn:spo:anon#80ef38d1438efc9c5420e353dd2db1a83b21d4ecb97ba7c621778635b16fc3c7::" providerId="AD" clId="Web-{9180C2EE-E3B4-4E48-A6BF-8AAC16C08CA9}" dt="2023-06-01T22:08:25.124" v="216"/>
          <ac:picMkLst>
            <pc:docMk/>
            <pc:sldMk cId="2319428342" sldId="267"/>
            <ac:picMk id="3" creationId="{882B3A07-B155-7D09-1004-00DA351D6AA7}"/>
          </ac:picMkLst>
        </pc:picChg>
        <pc:picChg chg="add mod">
          <ac:chgData name="Guest User" userId="S::urn:spo:anon#80ef38d1438efc9c5420e353dd2db1a83b21d4ecb97ba7c621778635b16fc3c7::" providerId="AD" clId="Web-{9180C2EE-E3B4-4E48-A6BF-8AAC16C08CA9}" dt="2023-06-01T22:10:51.508" v="276" actId="14100"/>
          <ac:picMkLst>
            <pc:docMk/>
            <pc:sldMk cId="2319428342" sldId="267"/>
            <ac:picMk id="5" creationId="{59CD879C-EE3D-76FF-C6D7-AA5D91FF245F}"/>
          </ac:picMkLst>
        </pc:picChg>
      </pc:sldChg>
    </pc:docChg>
  </pc:docChgLst>
  <pc:docChgLst>
    <pc:chgData name="Guest User" userId="S::urn:spo:anon#80ef38d1438efc9c5420e353dd2db1a83b21d4ecb97ba7c621778635b16fc3c7::" providerId="AD" clId="Web-{DD418D4A-EFAF-4E15-8C6C-E57C54F99810}"/>
    <pc:docChg chg="modSld">
      <pc:chgData name="Guest User" userId="S::urn:spo:anon#80ef38d1438efc9c5420e353dd2db1a83b21d4ecb97ba7c621778635b16fc3c7::" providerId="AD" clId="Web-{DD418D4A-EFAF-4E15-8C6C-E57C54F99810}" dt="2023-06-02T12:27:07.322" v="1" actId="20577"/>
      <pc:docMkLst>
        <pc:docMk/>
      </pc:docMkLst>
      <pc:sldChg chg="modSp">
        <pc:chgData name="Guest User" userId="S::urn:spo:anon#80ef38d1438efc9c5420e353dd2db1a83b21d4ecb97ba7c621778635b16fc3c7::" providerId="AD" clId="Web-{DD418D4A-EFAF-4E15-8C6C-E57C54F99810}" dt="2023-06-02T12:27:07.322" v="1" actId="20577"/>
        <pc:sldMkLst>
          <pc:docMk/>
          <pc:sldMk cId="0" sldId="257"/>
        </pc:sldMkLst>
        <pc:spChg chg="mod">
          <ac:chgData name="Guest User" userId="S::urn:spo:anon#80ef38d1438efc9c5420e353dd2db1a83b21d4ecb97ba7c621778635b16fc3c7::" providerId="AD" clId="Web-{DD418D4A-EFAF-4E15-8C6C-E57C54F99810}" dt="2023-06-02T12:27:07.322" v="1" actId="20577"/>
          <ac:spMkLst>
            <pc:docMk/>
            <pc:sldMk cId="0" sldId="257"/>
            <ac:spMk id="182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9" name="Shape 16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Line"/>
          <p:cNvSpPr/>
          <p:nvPr/>
        </p:nvSpPr>
        <p:spPr>
          <a:xfrm>
            <a:off x="762023" y="3683001"/>
            <a:ext cx="15834857" cy="3"/>
          </a:xfrm>
          <a:prstGeom prst="line">
            <a:avLst/>
          </a:prstGeom>
          <a:ln w="38100" cap="rnd">
            <a:solidFill>
              <a:srgbClr val="A4354C"/>
            </a:solidFill>
            <a:custDash>
              <a:ds d="100000" sp="200000"/>
            </a:custDash>
          </a:ln>
        </p:spPr>
        <p:txBody>
          <a:bodyPr lIns="67735" tIns="67735" rIns="67735" bIns="67735" anchor="ctr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12" name="Title Text"/>
          <p:cNvSpPr txBox="1">
            <a:spLocks noGrp="1"/>
          </p:cNvSpPr>
          <p:nvPr>
            <p:ph type="title"/>
          </p:nvPr>
        </p:nvSpPr>
        <p:spPr>
          <a:xfrm>
            <a:off x="762024" y="571500"/>
            <a:ext cx="15816216" cy="337577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6134"/>
            </a:lvl1pPr>
          </a:lstStyle>
          <a:p>
            <a:r>
              <a:t>Title Text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762024" y="3898900"/>
            <a:ext cx="15816216" cy="32639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6400">
                <a:solidFill>
                  <a:srgbClr val="747676"/>
                </a:solidFill>
              </a:defRPr>
            </a:lvl1pPr>
            <a:lvl2pPr marL="0" indent="0" algn="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6400">
                <a:solidFill>
                  <a:srgbClr val="747676"/>
                </a:solidFill>
              </a:defRPr>
            </a:lvl2pPr>
            <a:lvl3pPr marL="0" indent="0" algn="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6400">
                <a:solidFill>
                  <a:srgbClr val="747676"/>
                </a:solidFill>
              </a:defRPr>
            </a:lvl3pPr>
            <a:lvl4pPr marL="0" indent="0" algn="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6400">
                <a:solidFill>
                  <a:srgbClr val="747676"/>
                </a:solidFill>
              </a:defRPr>
            </a:lvl4pPr>
            <a:lvl5pPr marL="0" indent="0" algn="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6400">
                <a:solidFill>
                  <a:srgbClr val="747676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4" name="LogoFisica_2019.png" descr="LogoFisica_201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98297" y="7017400"/>
            <a:ext cx="2104112" cy="1578036"/>
          </a:xfrm>
          <a:prstGeom prst="rect">
            <a:avLst/>
          </a:prstGeom>
          <a:ln w="12700">
            <a:miter lim="400000"/>
          </a:ln>
        </p:spPr>
      </p:pic>
      <p:pic>
        <p:nvPicPr>
          <p:cNvPr id="15" name="LogoInfnTransparent.png" descr="LogoInfnTransparen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89824" y="7313387"/>
            <a:ext cx="3435513" cy="1854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" name="droppedImage.tiff" descr="droppedImage.tiff"/>
          <p:cNvPicPr>
            <a:picLocks noChangeAspect="1"/>
          </p:cNvPicPr>
          <p:nvPr/>
        </p:nvPicPr>
        <p:blipFill>
          <a:blip r:embed="rId4"/>
          <a:srcRect b="10000"/>
          <a:stretch>
            <a:fillRect/>
          </a:stretch>
        </p:blipFill>
        <p:spPr>
          <a:xfrm>
            <a:off x="5469634" y="7086600"/>
            <a:ext cx="3362412" cy="21717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7" name="droppedImage.pdf" descr="droppedImage.pd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3849" y="7145024"/>
            <a:ext cx="3713613" cy="2149152"/>
          </a:xfrm>
          <a:prstGeom prst="rect">
            <a:avLst/>
          </a:prstGeom>
          <a:ln w="12700">
            <a:miter lim="400000"/>
          </a:ln>
        </p:spPr>
      </p:pic>
      <p:sp>
        <p:nvSpPr>
          <p:cNvPr id="18" name="UNIVERSITÀ  DI PAVIA"/>
          <p:cNvSpPr txBox="1"/>
          <p:nvPr/>
        </p:nvSpPr>
        <p:spPr>
          <a:xfrm>
            <a:off x="13932118" y="8479618"/>
            <a:ext cx="2418635" cy="9985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67735" tIns="67735" rIns="67735" bIns="67735" anchor="ctr">
            <a:spAutoFit/>
          </a:bodyPr>
          <a:lstStyle/>
          <a:p>
            <a:pPr algn="ctr">
              <a:defRPr sz="2100" spc="21">
                <a:solidFill>
                  <a:srgbClr val="A4354C"/>
                </a:solidFill>
              </a:defRPr>
            </a:pPr>
            <a:r>
              <a:rPr sz="2800"/>
              <a:t>UNIVERSITÀ </a:t>
            </a:r>
            <a:br>
              <a:rPr sz="2800"/>
            </a:br>
            <a:r>
              <a:rPr sz="2800"/>
              <a:t>DI PAVIA</a:t>
            </a:r>
          </a:p>
        </p:txBody>
      </p:sp>
      <p:sp>
        <p:nvSpPr>
          <p:cNvPr id="1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136722" y="9189157"/>
            <a:ext cx="394339" cy="430824"/>
          </a:xfrm>
          <a:prstGeom prst="rect">
            <a:avLst/>
          </a:prstGeom>
        </p:spPr>
        <p:txBody>
          <a:bodyPr/>
          <a:lstStyle>
            <a:lvl1pPr>
              <a:defRPr sz="2133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567216" y="9185370"/>
            <a:ext cx="750205" cy="738792"/>
          </a:xfrm>
          <a:prstGeom prst="rect">
            <a:avLst/>
          </a:prstGeom>
        </p:spPr>
        <p:txBody>
          <a:bodyPr/>
          <a:lstStyle>
            <a:lvl1pPr algn="ctr">
              <a:defRPr sz="4134">
                <a:solidFill>
                  <a:srgbClr val="000000"/>
                </a:solidFill>
                <a:latin typeface="Optima"/>
                <a:ea typeface="Optima"/>
                <a:cs typeface="Optima"/>
                <a:sym typeface="Optima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Line"/>
          <p:cNvSpPr/>
          <p:nvPr/>
        </p:nvSpPr>
        <p:spPr>
          <a:xfrm>
            <a:off x="338411" y="812520"/>
            <a:ext cx="16612347" cy="1"/>
          </a:xfrm>
          <a:prstGeom prst="line">
            <a:avLst/>
          </a:prstGeom>
          <a:ln w="38160">
            <a:solidFill>
              <a:srgbClr val="3465A4"/>
            </a:solidFill>
            <a:miter/>
          </a:ln>
        </p:spPr>
        <p:txBody>
          <a:bodyPr lIns="60961" rIns="60961"/>
          <a:lstStyle/>
          <a:p>
            <a:pPr defTabSz="1219261">
              <a:spcBef>
                <a:spcPts val="0"/>
              </a:spcBef>
              <a:defRPr sz="1800" spc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</p:txBody>
      </p:sp>
      <p:pic>
        <p:nvPicPr>
          <p:cNvPr id="118" name="image6.png" descr="image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004" y="9214920"/>
            <a:ext cx="1966141" cy="502561"/>
          </a:xfrm>
          <a:prstGeom prst="rect">
            <a:avLst/>
          </a:prstGeom>
          <a:ln w="12700">
            <a:miter lim="400000"/>
          </a:ln>
        </p:spPr>
      </p:pic>
      <p:sp>
        <p:nvSpPr>
          <p:cNvPr id="11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575484" y="9017268"/>
            <a:ext cx="739944" cy="728531"/>
          </a:xfrm>
          <a:prstGeom prst="rect">
            <a:avLst/>
          </a:prstGeom>
        </p:spPr>
        <p:txBody>
          <a:bodyPr lIns="45719" tIns="45719" rIns="45719" bIns="45719" anchor="ctr"/>
          <a:lstStyle>
            <a:lvl1pPr defTabSz="1219261">
              <a:defRPr sz="4134">
                <a:solidFill>
                  <a:srgbClr val="000000"/>
                </a:solidFill>
                <a:latin typeface="Optima"/>
                <a:ea typeface="Optima"/>
                <a:cs typeface="Optima"/>
                <a:sym typeface="Optima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itle Text"/>
          <p:cNvSpPr txBox="1">
            <a:spLocks noGrp="1"/>
          </p:cNvSpPr>
          <p:nvPr>
            <p:ph type="title"/>
          </p:nvPr>
        </p:nvSpPr>
        <p:spPr>
          <a:xfrm>
            <a:off x="762024" y="571500"/>
            <a:ext cx="15816216" cy="51816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6134">
                <a:solidFill>
                  <a:srgbClr val="B2284A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129940" y="9189157"/>
            <a:ext cx="394339" cy="430824"/>
          </a:xfrm>
          <a:prstGeom prst="rect">
            <a:avLst/>
          </a:prstGeom>
        </p:spPr>
        <p:txBody>
          <a:bodyPr/>
          <a:lstStyle>
            <a:lvl1pPr>
              <a:defRPr sz="2133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Line"/>
          <p:cNvSpPr/>
          <p:nvPr/>
        </p:nvSpPr>
        <p:spPr>
          <a:xfrm>
            <a:off x="762024" y="1574800"/>
            <a:ext cx="15816216" cy="0"/>
          </a:xfrm>
          <a:prstGeom prst="line">
            <a:avLst/>
          </a:prstGeom>
          <a:ln w="38100" cap="rnd">
            <a:solidFill>
              <a:srgbClr val="B2284A"/>
            </a:solidFill>
            <a:custDash>
              <a:ds d="100000" sp="200000"/>
            </a:custDash>
          </a:ln>
        </p:spPr>
        <p:txBody>
          <a:bodyPr lIns="0" tIns="0" rIns="0" bIns="0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135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B2284A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3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5957905" y="9080500"/>
            <a:ext cx="613951" cy="67723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5957905" y="9067800"/>
            <a:ext cx="613951" cy="67723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Line"/>
          <p:cNvSpPr/>
          <p:nvPr/>
        </p:nvSpPr>
        <p:spPr>
          <a:xfrm>
            <a:off x="762024" y="1574800"/>
            <a:ext cx="15816216" cy="0"/>
          </a:xfrm>
          <a:prstGeom prst="line">
            <a:avLst/>
          </a:prstGeom>
          <a:ln w="38100" cap="rnd">
            <a:solidFill>
              <a:srgbClr val="B2284A"/>
            </a:solidFill>
            <a:custDash>
              <a:ds d="100000" sp="200000"/>
            </a:custDash>
          </a:ln>
        </p:spPr>
        <p:txBody>
          <a:bodyPr lIns="0" tIns="0" rIns="0" bIns="0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151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B2284A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5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5957905" y="9080500"/>
            <a:ext cx="613951" cy="67723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Line"/>
          <p:cNvSpPr/>
          <p:nvPr/>
        </p:nvSpPr>
        <p:spPr>
          <a:xfrm>
            <a:off x="762024" y="1574800"/>
            <a:ext cx="15816216" cy="0"/>
          </a:xfrm>
          <a:prstGeom prst="line">
            <a:avLst/>
          </a:prstGeom>
          <a:ln w="38100" cap="rnd">
            <a:solidFill>
              <a:srgbClr val="B2284A"/>
            </a:solidFill>
            <a:custDash>
              <a:ds d="100000" sp="200000"/>
            </a:custDash>
          </a:ln>
        </p:spPr>
        <p:txBody>
          <a:bodyPr lIns="0" tIns="0" rIns="0" bIns="0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16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B2284A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61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5957905" y="9080500"/>
            <a:ext cx="613951" cy="67723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"/>
          <p:cNvSpPr>
            <a:spLocks noGrp="1"/>
          </p:cNvSpPr>
          <p:nvPr>
            <p:ph type="body" sz="half" idx="21"/>
          </p:nvPr>
        </p:nvSpPr>
        <p:spPr>
          <a:xfrm>
            <a:off x="0" y="5422900"/>
            <a:ext cx="17340263" cy="3606800"/>
          </a:xfrm>
          <a:prstGeom prst="rect">
            <a:avLst/>
          </a:prstGeom>
          <a:solidFill>
            <a:srgbClr val="FFFFFF"/>
          </a:solidFill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SzTx/>
              <a:buFontTx/>
              <a:buNone/>
              <a:defRPr sz="2400">
                <a:latin typeface="DIN Alternate Bold"/>
                <a:sym typeface="DIN Alternate Bold"/>
              </a:defRPr>
            </a:lvl1pPr>
          </a:lstStyle>
          <a:p>
            <a:pPr marL="0" indent="0" algn="ctr">
              <a:spcBef>
                <a:spcPts val="0"/>
              </a:spcBef>
              <a:buSzTx/>
              <a:buFontTx/>
              <a:buNone/>
              <a:defRPr sz="240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  <a:endParaRPr/>
          </a:p>
        </p:txBody>
      </p:sp>
      <p:sp>
        <p:nvSpPr>
          <p:cNvPr id="27" name="Line"/>
          <p:cNvSpPr/>
          <p:nvPr/>
        </p:nvSpPr>
        <p:spPr>
          <a:xfrm flipV="1">
            <a:off x="762023" y="7619996"/>
            <a:ext cx="15833150" cy="4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67735" tIns="67735" rIns="67735" bIns="67735" anchor="ctr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28" name="Title Text"/>
          <p:cNvSpPr txBox="1">
            <a:spLocks noGrp="1"/>
          </p:cNvSpPr>
          <p:nvPr>
            <p:ph type="title"/>
          </p:nvPr>
        </p:nvSpPr>
        <p:spPr>
          <a:xfrm>
            <a:off x="762024" y="5562600"/>
            <a:ext cx="15816216" cy="22098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6134">
                <a:solidFill>
                  <a:srgbClr val="5C5C5C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762024" y="7670800"/>
            <a:ext cx="15816216" cy="12319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6400">
                <a:solidFill>
                  <a:srgbClr val="747676"/>
                </a:solidFill>
              </a:defRPr>
            </a:lvl1pPr>
            <a:lvl2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6400">
                <a:solidFill>
                  <a:srgbClr val="747676"/>
                </a:solidFill>
              </a:defRPr>
            </a:lvl2pPr>
            <a:lvl3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6400">
                <a:solidFill>
                  <a:srgbClr val="747676"/>
                </a:solidFill>
              </a:defRPr>
            </a:lvl3pPr>
            <a:lvl4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6400">
                <a:solidFill>
                  <a:srgbClr val="747676"/>
                </a:solidFill>
              </a:defRPr>
            </a:lvl4pPr>
            <a:lvl5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sz="6400">
                <a:solidFill>
                  <a:srgbClr val="747676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142004" y="9194800"/>
            <a:ext cx="394339" cy="430824"/>
          </a:xfrm>
          <a:prstGeom prst="rect">
            <a:avLst/>
          </a:prstGeom>
        </p:spPr>
        <p:txBody>
          <a:bodyPr/>
          <a:lstStyle>
            <a:lvl1pPr>
              <a:defRPr sz="2133">
                <a:solidFill>
                  <a:srgbClr val="CBCBCB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 Text"/>
          <p:cNvSpPr txBox="1">
            <a:spLocks noGrp="1"/>
          </p:cNvSpPr>
          <p:nvPr>
            <p:ph type="title"/>
          </p:nvPr>
        </p:nvSpPr>
        <p:spPr>
          <a:xfrm>
            <a:off x="762024" y="571500"/>
            <a:ext cx="15816216" cy="51816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6134"/>
            </a:lvl1pPr>
          </a:lstStyle>
          <a:p>
            <a:r>
              <a:t>Title Text</a:t>
            </a:r>
          </a:p>
        </p:txBody>
      </p:sp>
      <p:sp>
        <p:nvSpPr>
          <p:cNvPr id="3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129940" y="9189157"/>
            <a:ext cx="394339" cy="430824"/>
          </a:xfrm>
          <a:prstGeom prst="rect">
            <a:avLst/>
          </a:prstGeom>
        </p:spPr>
        <p:txBody>
          <a:bodyPr/>
          <a:lstStyle>
            <a:lvl1pPr>
              <a:defRPr sz="2133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Line"/>
          <p:cNvSpPr/>
          <p:nvPr/>
        </p:nvSpPr>
        <p:spPr>
          <a:xfrm>
            <a:off x="762024" y="1574800"/>
            <a:ext cx="15816216" cy="0"/>
          </a:xfrm>
          <a:prstGeom prst="line">
            <a:avLst/>
          </a:prstGeom>
          <a:ln w="38100" cap="rnd">
            <a:solidFill>
              <a:srgbClr val="A4354C"/>
            </a:solidFill>
            <a:custDash>
              <a:ds d="100000" sp="200000"/>
            </a:custDash>
          </a:ln>
        </p:spPr>
        <p:txBody>
          <a:bodyPr lIns="67735" tIns="67735" rIns="67735" bIns="67735" anchor="ctr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55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6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ype a quote here."/>
          <p:cNvSpPr txBox="1">
            <a:spLocks noGrp="1"/>
          </p:cNvSpPr>
          <p:nvPr>
            <p:ph type="body" sz="quarter" idx="21"/>
          </p:nvPr>
        </p:nvSpPr>
        <p:spPr>
          <a:xfrm>
            <a:off x="2590879" y="3870537"/>
            <a:ext cx="13987361" cy="1087477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2133"/>
              </a:spcBef>
              <a:buSzTx/>
              <a:buFontTx/>
              <a:buNone/>
              <a:defRPr sz="6400">
                <a:solidFill>
                  <a:srgbClr val="747676"/>
                </a:solidFill>
              </a:defRPr>
            </a:lvl1pPr>
          </a:lstStyle>
          <a:p>
            <a:r>
              <a:t>Type a quote here.</a:t>
            </a:r>
          </a:p>
        </p:txBody>
      </p:sp>
      <p:sp>
        <p:nvSpPr>
          <p:cNvPr id="65" name="-Johnny Appleseed"/>
          <p:cNvSpPr txBox="1">
            <a:spLocks noGrp="1"/>
          </p:cNvSpPr>
          <p:nvPr>
            <p:ph type="body" sz="quarter" idx="22"/>
          </p:nvPr>
        </p:nvSpPr>
        <p:spPr>
          <a:xfrm>
            <a:off x="2590879" y="7772400"/>
            <a:ext cx="13987361" cy="846194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70000"/>
              </a:lnSpc>
              <a:spcBef>
                <a:spcPts val="2133"/>
              </a:spcBef>
              <a:buSzTx/>
              <a:buFontTx/>
              <a:buNone/>
              <a:defRPr sz="6400" i="1">
                <a:solidFill>
                  <a:srgbClr val="6B6D6D"/>
                </a:solidFill>
              </a:defRPr>
            </a:lvl1pPr>
          </a:lstStyle>
          <a:p>
            <a:r>
              <a:t>-Johnny Appleseed</a:t>
            </a:r>
          </a:p>
        </p:txBody>
      </p:sp>
      <p:sp>
        <p:nvSpPr>
          <p:cNvPr id="66" name="“"/>
          <p:cNvSpPr txBox="1"/>
          <p:nvPr/>
        </p:nvSpPr>
        <p:spPr>
          <a:xfrm>
            <a:off x="677354" y="1771650"/>
            <a:ext cx="2263845" cy="317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67735" tIns="67735" rIns="67735" bIns="67735" anchor="ctr"/>
          <a:lstStyle>
            <a:lvl1pPr>
              <a:lnSpc>
                <a:spcPct val="80000"/>
              </a:lnSpc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1000" b="1" spc="0">
                <a:solidFill>
                  <a:srgbClr val="E4E4E4"/>
                </a:solidFill>
                <a:latin typeface="Baskerville"/>
                <a:ea typeface="Baskerville"/>
                <a:cs typeface="Baskerville"/>
                <a:sym typeface="Baskerville"/>
              </a:defRPr>
            </a:lvl1pPr>
          </a:lstStyle>
          <a:p>
            <a:r>
              <a:rPr sz="28001"/>
              <a:t>“</a:t>
            </a:r>
          </a:p>
        </p:txBody>
      </p:sp>
      <p:sp>
        <p:nvSpPr>
          <p:cNvPr id="6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126716" y="9194800"/>
            <a:ext cx="394339" cy="430824"/>
          </a:xfrm>
          <a:prstGeom prst="rect">
            <a:avLst/>
          </a:prstGeom>
        </p:spPr>
        <p:txBody>
          <a:bodyPr/>
          <a:lstStyle>
            <a:lvl1pPr>
              <a:defRPr sz="2133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5957905" y="9067800"/>
            <a:ext cx="613951" cy="67723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ario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5957905" y="9067800"/>
            <a:ext cx="613951" cy="677237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82" name="Some explanations here and here and some more explanation and what about more explanations"/>
          <p:cNvSpPr txBox="1">
            <a:spLocks noGrp="1"/>
          </p:cNvSpPr>
          <p:nvPr>
            <p:ph type="body" sz="quarter" idx="21"/>
          </p:nvPr>
        </p:nvSpPr>
        <p:spPr>
          <a:xfrm>
            <a:off x="10737648" y="1854783"/>
            <a:ext cx="5827165" cy="4042517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>
              <a:spcBef>
                <a:spcPts val="1867"/>
              </a:spcBef>
              <a:buSzTx/>
              <a:buFontTx/>
              <a:buNone/>
              <a:defRPr spc="43"/>
            </a:lvl1pPr>
          </a:lstStyle>
          <a:p>
            <a:r>
              <a:t>Some explanations here and here and some more explanation and what about more explanations</a:t>
            </a:r>
          </a:p>
        </p:txBody>
      </p:sp>
      <p:sp>
        <p:nvSpPr>
          <p:cNvPr id="83" name="Image"/>
          <p:cNvSpPr>
            <a:spLocks noGrp="1"/>
          </p:cNvSpPr>
          <p:nvPr>
            <p:ph type="pic" sz="half" idx="22"/>
          </p:nvPr>
        </p:nvSpPr>
        <p:spPr>
          <a:xfrm>
            <a:off x="765066" y="2000060"/>
            <a:ext cx="9413956" cy="488334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84" name="The Q-x Plane"/>
          <p:cNvSpPr>
            <a:spLocks noGrp="1"/>
          </p:cNvSpPr>
          <p:nvPr>
            <p:ph type="body" sz="half" idx="23"/>
          </p:nvPr>
        </p:nvSpPr>
        <p:spPr>
          <a:xfrm>
            <a:off x="762024" y="5778500"/>
            <a:ext cx="15816216" cy="3375770"/>
          </a:xfrm>
          <a:prstGeom prst="rect">
            <a:avLst/>
          </a:prstGeom>
        </p:spPr>
        <p:txBody>
          <a:bodyPr anchor="b"/>
          <a:lstStyle>
            <a:lvl1pPr marL="0" indent="0" algn="r">
              <a:lnSpc>
                <a:spcPct val="80000"/>
              </a:lnSpc>
              <a:spcBef>
                <a:spcPts val="0"/>
              </a:spcBef>
              <a:buSzTx/>
              <a:buFontTx/>
              <a:buNone/>
              <a:defRPr sz="16134" cap="all">
                <a:solidFill>
                  <a:srgbClr val="A4354C"/>
                </a:solidFill>
                <a:latin typeface="+mn-lt"/>
                <a:ea typeface="+mn-ea"/>
                <a:cs typeface="+mn-cs"/>
                <a:sym typeface="DIN Condensed Bold"/>
              </a:defRPr>
            </a:lvl1pPr>
          </a:lstStyle>
          <a:p>
            <a:r>
              <a:t>The Q-x Plane</a:t>
            </a:r>
          </a:p>
        </p:txBody>
      </p:sp>
      <p:sp>
        <p:nvSpPr>
          <p:cNvPr id="85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86" name="arXiv:1901.1234"/>
          <p:cNvSpPr txBox="1">
            <a:spLocks noGrp="1"/>
          </p:cNvSpPr>
          <p:nvPr>
            <p:ph type="body" sz="quarter" idx="24"/>
          </p:nvPr>
        </p:nvSpPr>
        <p:spPr>
          <a:xfrm>
            <a:off x="13533600" y="5742834"/>
            <a:ext cx="2834109" cy="553934"/>
          </a:xfrm>
          <a:prstGeom prst="rect">
            <a:avLst/>
          </a:prstGeom>
        </p:spPr>
        <p:txBody>
          <a:bodyPr wrap="none" anchor="ctr">
            <a:spAutoFit/>
          </a:bodyPr>
          <a:lstStyle>
            <a:lvl1pPr marL="0" indent="0">
              <a:buSzTx/>
              <a:buFontTx/>
              <a:buNone/>
              <a:defRPr sz="2933" i="1"/>
            </a:lvl1pPr>
          </a:lstStyle>
          <a:p>
            <a:r>
              <a:t>arXiv:1901.1234</a:t>
            </a:r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Line"/>
          <p:cNvSpPr/>
          <p:nvPr/>
        </p:nvSpPr>
        <p:spPr>
          <a:xfrm>
            <a:off x="338411" y="812520"/>
            <a:ext cx="16612347" cy="1"/>
          </a:xfrm>
          <a:prstGeom prst="line">
            <a:avLst/>
          </a:prstGeom>
          <a:ln w="38160">
            <a:solidFill>
              <a:srgbClr val="3465A4"/>
            </a:solidFill>
            <a:miter/>
          </a:ln>
        </p:spPr>
        <p:txBody>
          <a:bodyPr lIns="60961" rIns="60961"/>
          <a:lstStyle/>
          <a:p>
            <a:pPr defTabSz="1219261">
              <a:spcBef>
                <a:spcPts val="0"/>
              </a:spcBef>
              <a:defRPr sz="1800" spc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</p:txBody>
      </p:sp>
      <p:pic>
        <p:nvPicPr>
          <p:cNvPr id="94" name="image6.png" descr="image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004" y="9214920"/>
            <a:ext cx="1966141" cy="502561"/>
          </a:xfrm>
          <a:prstGeom prst="rect">
            <a:avLst/>
          </a:prstGeom>
          <a:ln w="12700">
            <a:miter lim="400000"/>
          </a:ln>
        </p:spPr>
      </p:pic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575484" y="9017268"/>
            <a:ext cx="739944" cy="728531"/>
          </a:xfrm>
          <a:prstGeom prst="rect">
            <a:avLst/>
          </a:prstGeom>
        </p:spPr>
        <p:txBody>
          <a:bodyPr lIns="45719" tIns="45719" rIns="45719" bIns="45719" anchor="ctr"/>
          <a:lstStyle>
            <a:lvl1pPr defTabSz="1219261">
              <a:defRPr sz="4134">
                <a:solidFill>
                  <a:srgbClr val="000000"/>
                </a:solidFill>
                <a:latin typeface="Optima"/>
                <a:ea typeface="Optima"/>
                <a:cs typeface="Optima"/>
                <a:sym typeface="Optima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Line"/>
          <p:cNvSpPr/>
          <p:nvPr/>
        </p:nvSpPr>
        <p:spPr>
          <a:xfrm>
            <a:off x="338411" y="812520"/>
            <a:ext cx="16612347" cy="1"/>
          </a:xfrm>
          <a:prstGeom prst="line">
            <a:avLst/>
          </a:prstGeom>
          <a:ln w="38160">
            <a:solidFill>
              <a:srgbClr val="3465A4"/>
            </a:solidFill>
            <a:miter/>
          </a:ln>
        </p:spPr>
        <p:txBody>
          <a:bodyPr lIns="60961" rIns="60961"/>
          <a:lstStyle/>
          <a:p>
            <a:pPr defTabSz="1219261">
              <a:spcBef>
                <a:spcPts val="0"/>
              </a:spcBef>
              <a:defRPr sz="1800" spc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2400"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575484" y="9017268"/>
            <a:ext cx="739944" cy="728531"/>
          </a:xfrm>
          <a:prstGeom prst="rect">
            <a:avLst/>
          </a:prstGeom>
        </p:spPr>
        <p:txBody>
          <a:bodyPr lIns="45719" tIns="45719" rIns="45719" bIns="45719" anchor="ctr"/>
          <a:lstStyle>
            <a:lvl1pPr defTabSz="1219261">
              <a:defRPr sz="4134">
                <a:solidFill>
                  <a:srgbClr val="000000"/>
                </a:solidFill>
                <a:latin typeface="Optima"/>
                <a:ea typeface="Optima"/>
                <a:cs typeface="Optima"/>
                <a:sym typeface="Optima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762024" y="723900"/>
            <a:ext cx="15816216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5957905" y="9080500"/>
            <a:ext cx="613951" cy="677237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spcBef>
                <a:spcPts val="0"/>
              </a:spcBef>
              <a:defRPr sz="3734" spc="0">
                <a:solidFill>
                  <a:srgbClr val="747676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4" name="Body Level One…"/>
          <p:cNvSpPr txBox="1">
            <a:spLocks noGrp="1"/>
          </p:cNvSpPr>
          <p:nvPr>
            <p:ph type="body" idx="1"/>
          </p:nvPr>
        </p:nvSpPr>
        <p:spPr>
          <a:xfrm>
            <a:off x="762024" y="1803400"/>
            <a:ext cx="15816216" cy="7226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</p:sldLayoutIdLst>
  <p:transition spd="med"/>
  <p:txStyles>
    <p:titleStyle>
      <a:lvl1pPr marL="0" marR="0" indent="0" algn="l" defTabSz="778972" rtl="0" latinLnBrk="0">
        <a:lnSpc>
          <a:spcPct val="100000"/>
        </a:lnSpc>
        <a:spcBef>
          <a:spcPts val="3067"/>
        </a:spcBef>
        <a:spcAft>
          <a:spcPts val="0"/>
        </a:spcAft>
        <a:buClrTx/>
        <a:buSzTx/>
        <a:buFontTx/>
        <a:buNone/>
        <a:tabLst/>
        <a:defRPr sz="6934" b="0" i="0" u="none" strike="noStrike" cap="all" spc="0" baseline="0">
          <a:solidFill>
            <a:srgbClr val="A4354C"/>
          </a:solidFill>
          <a:uFillTx/>
          <a:latin typeface="+mn-lt"/>
          <a:ea typeface="+mn-ea"/>
          <a:cs typeface="+mn-cs"/>
          <a:sym typeface="DIN Condensed Bold"/>
        </a:defRPr>
      </a:lvl1pPr>
      <a:lvl2pPr marL="0" marR="0" indent="457223" algn="l" defTabSz="778972" rtl="0" latinLnBrk="0">
        <a:lnSpc>
          <a:spcPct val="100000"/>
        </a:lnSpc>
        <a:spcBef>
          <a:spcPts val="3067"/>
        </a:spcBef>
        <a:spcAft>
          <a:spcPts val="0"/>
        </a:spcAft>
        <a:buClrTx/>
        <a:buSzTx/>
        <a:buFontTx/>
        <a:buNone/>
        <a:tabLst/>
        <a:defRPr sz="6934" b="0" i="0" u="none" strike="noStrike" cap="all" spc="0" baseline="0">
          <a:solidFill>
            <a:srgbClr val="A4354C"/>
          </a:solidFill>
          <a:uFillTx/>
          <a:latin typeface="+mn-lt"/>
          <a:ea typeface="+mn-ea"/>
          <a:cs typeface="+mn-cs"/>
          <a:sym typeface="DIN Condensed Bold"/>
        </a:defRPr>
      </a:lvl2pPr>
      <a:lvl3pPr marL="0" marR="0" indent="914446" algn="l" defTabSz="778972" rtl="0" latinLnBrk="0">
        <a:lnSpc>
          <a:spcPct val="100000"/>
        </a:lnSpc>
        <a:spcBef>
          <a:spcPts val="3067"/>
        </a:spcBef>
        <a:spcAft>
          <a:spcPts val="0"/>
        </a:spcAft>
        <a:buClrTx/>
        <a:buSzTx/>
        <a:buFontTx/>
        <a:buNone/>
        <a:tabLst/>
        <a:defRPr sz="6934" b="0" i="0" u="none" strike="noStrike" cap="all" spc="0" baseline="0">
          <a:solidFill>
            <a:srgbClr val="A4354C"/>
          </a:solidFill>
          <a:uFillTx/>
          <a:latin typeface="+mn-lt"/>
          <a:ea typeface="+mn-ea"/>
          <a:cs typeface="+mn-cs"/>
          <a:sym typeface="DIN Condensed Bold"/>
        </a:defRPr>
      </a:lvl3pPr>
      <a:lvl4pPr marL="0" marR="0" indent="1371669" algn="l" defTabSz="778972" rtl="0" latinLnBrk="0">
        <a:lnSpc>
          <a:spcPct val="100000"/>
        </a:lnSpc>
        <a:spcBef>
          <a:spcPts val="3067"/>
        </a:spcBef>
        <a:spcAft>
          <a:spcPts val="0"/>
        </a:spcAft>
        <a:buClrTx/>
        <a:buSzTx/>
        <a:buFontTx/>
        <a:buNone/>
        <a:tabLst/>
        <a:defRPr sz="6934" b="0" i="0" u="none" strike="noStrike" cap="all" spc="0" baseline="0">
          <a:solidFill>
            <a:srgbClr val="A4354C"/>
          </a:solidFill>
          <a:uFillTx/>
          <a:latin typeface="+mn-lt"/>
          <a:ea typeface="+mn-ea"/>
          <a:cs typeface="+mn-cs"/>
          <a:sym typeface="DIN Condensed Bold"/>
        </a:defRPr>
      </a:lvl4pPr>
      <a:lvl5pPr marL="0" marR="0" indent="1828891" algn="l" defTabSz="778972" rtl="0" latinLnBrk="0">
        <a:lnSpc>
          <a:spcPct val="100000"/>
        </a:lnSpc>
        <a:spcBef>
          <a:spcPts val="3067"/>
        </a:spcBef>
        <a:spcAft>
          <a:spcPts val="0"/>
        </a:spcAft>
        <a:buClrTx/>
        <a:buSzTx/>
        <a:buFontTx/>
        <a:buNone/>
        <a:tabLst/>
        <a:defRPr sz="6934" b="0" i="0" u="none" strike="noStrike" cap="all" spc="0" baseline="0">
          <a:solidFill>
            <a:srgbClr val="A4354C"/>
          </a:solidFill>
          <a:uFillTx/>
          <a:latin typeface="+mn-lt"/>
          <a:ea typeface="+mn-ea"/>
          <a:cs typeface="+mn-cs"/>
          <a:sym typeface="DIN Condensed Bold"/>
        </a:defRPr>
      </a:lvl5pPr>
      <a:lvl6pPr marL="0" marR="0" indent="2286114" algn="l" defTabSz="778972" rtl="0" latinLnBrk="0">
        <a:lnSpc>
          <a:spcPct val="100000"/>
        </a:lnSpc>
        <a:spcBef>
          <a:spcPts val="3067"/>
        </a:spcBef>
        <a:spcAft>
          <a:spcPts val="0"/>
        </a:spcAft>
        <a:buClrTx/>
        <a:buSzTx/>
        <a:buFontTx/>
        <a:buNone/>
        <a:tabLst/>
        <a:defRPr sz="6934" b="0" i="0" u="none" strike="noStrike" cap="all" spc="0" baseline="0">
          <a:solidFill>
            <a:srgbClr val="A4354C"/>
          </a:solidFill>
          <a:uFillTx/>
          <a:latin typeface="+mn-lt"/>
          <a:ea typeface="+mn-ea"/>
          <a:cs typeface="+mn-cs"/>
          <a:sym typeface="DIN Condensed Bold"/>
        </a:defRPr>
      </a:lvl6pPr>
      <a:lvl7pPr marL="0" marR="0" indent="2743337" algn="l" defTabSz="778972" rtl="0" latinLnBrk="0">
        <a:lnSpc>
          <a:spcPct val="100000"/>
        </a:lnSpc>
        <a:spcBef>
          <a:spcPts val="3067"/>
        </a:spcBef>
        <a:spcAft>
          <a:spcPts val="0"/>
        </a:spcAft>
        <a:buClrTx/>
        <a:buSzTx/>
        <a:buFontTx/>
        <a:buNone/>
        <a:tabLst/>
        <a:defRPr sz="6934" b="0" i="0" u="none" strike="noStrike" cap="all" spc="0" baseline="0">
          <a:solidFill>
            <a:srgbClr val="A4354C"/>
          </a:solidFill>
          <a:uFillTx/>
          <a:latin typeface="+mn-lt"/>
          <a:ea typeface="+mn-ea"/>
          <a:cs typeface="+mn-cs"/>
          <a:sym typeface="DIN Condensed Bold"/>
        </a:defRPr>
      </a:lvl7pPr>
      <a:lvl8pPr marL="0" marR="0" indent="3200560" algn="l" defTabSz="778972" rtl="0" latinLnBrk="0">
        <a:lnSpc>
          <a:spcPct val="100000"/>
        </a:lnSpc>
        <a:spcBef>
          <a:spcPts val="3067"/>
        </a:spcBef>
        <a:spcAft>
          <a:spcPts val="0"/>
        </a:spcAft>
        <a:buClrTx/>
        <a:buSzTx/>
        <a:buFontTx/>
        <a:buNone/>
        <a:tabLst/>
        <a:defRPr sz="6934" b="0" i="0" u="none" strike="noStrike" cap="all" spc="0" baseline="0">
          <a:solidFill>
            <a:srgbClr val="A4354C"/>
          </a:solidFill>
          <a:uFillTx/>
          <a:latin typeface="+mn-lt"/>
          <a:ea typeface="+mn-ea"/>
          <a:cs typeface="+mn-cs"/>
          <a:sym typeface="DIN Condensed Bold"/>
        </a:defRPr>
      </a:lvl8pPr>
      <a:lvl9pPr marL="0" marR="0" indent="3657783" algn="l" defTabSz="778972" rtl="0" latinLnBrk="0">
        <a:lnSpc>
          <a:spcPct val="100000"/>
        </a:lnSpc>
        <a:spcBef>
          <a:spcPts val="3067"/>
        </a:spcBef>
        <a:spcAft>
          <a:spcPts val="0"/>
        </a:spcAft>
        <a:buClrTx/>
        <a:buSzTx/>
        <a:buFontTx/>
        <a:buNone/>
        <a:tabLst/>
        <a:defRPr sz="6934" b="0" i="0" u="none" strike="noStrike" cap="all" spc="0" baseline="0">
          <a:solidFill>
            <a:srgbClr val="A4354C"/>
          </a:solidFill>
          <a:uFillTx/>
          <a:latin typeface="+mn-lt"/>
          <a:ea typeface="+mn-ea"/>
          <a:cs typeface="+mn-cs"/>
          <a:sym typeface="DIN Condensed Bold"/>
        </a:defRPr>
      </a:lvl9pPr>
    </p:titleStyle>
    <p:bodyStyle>
      <a:lvl1pPr marL="626565" marR="0" indent="-626565" algn="l" defTabSz="778972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75000"/>
        <a:buFont typeface="Zapf Dingbats"/>
        <a:buChar char="➤"/>
        <a:tabLst/>
        <a:defRPr sz="4267" b="0" i="0" u="none" strike="noStrike" cap="none" spc="0" baseline="0">
          <a:solidFill>
            <a:srgbClr val="5C5C5C"/>
          </a:solidFill>
          <a:uFillTx/>
          <a:latin typeface="Helvetica"/>
          <a:ea typeface="Helvetica"/>
          <a:cs typeface="Helvetica"/>
          <a:sym typeface="Helvetica"/>
        </a:defRPr>
      </a:lvl1pPr>
      <a:lvl2pPr marL="1253129" marR="0" indent="-626565" algn="l" defTabSz="778972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75000"/>
        <a:buFont typeface="Zapf Dingbats"/>
        <a:buChar char="➤"/>
        <a:tabLst/>
        <a:defRPr sz="4267" b="0" i="0" u="none" strike="noStrike" cap="none" spc="0" baseline="0">
          <a:solidFill>
            <a:srgbClr val="5C5C5C"/>
          </a:solidFill>
          <a:uFillTx/>
          <a:latin typeface="Helvetica"/>
          <a:ea typeface="Helvetica"/>
          <a:cs typeface="Helvetica"/>
          <a:sym typeface="Helvetica"/>
        </a:defRPr>
      </a:lvl2pPr>
      <a:lvl3pPr marL="1879694" marR="0" indent="-626565" algn="l" defTabSz="778972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75000"/>
        <a:buFont typeface="Zapf Dingbats"/>
        <a:buChar char="➤"/>
        <a:tabLst/>
        <a:defRPr sz="4267" b="0" i="0" u="none" strike="noStrike" cap="none" spc="0" baseline="0">
          <a:solidFill>
            <a:srgbClr val="5C5C5C"/>
          </a:solidFill>
          <a:uFillTx/>
          <a:latin typeface="Helvetica"/>
          <a:ea typeface="Helvetica"/>
          <a:cs typeface="Helvetica"/>
          <a:sym typeface="Helvetica"/>
        </a:defRPr>
      </a:lvl3pPr>
      <a:lvl4pPr marL="2506259" marR="0" indent="-626565" algn="l" defTabSz="778972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75000"/>
        <a:buFont typeface="Zapf Dingbats"/>
        <a:buChar char="➤"/>
        <a:tabLst/>
        <a:defRPr sz="4267" b="0" i="0" u="none" strike="noStrike" cap="none" spc="0" baseline="0">
          <a:solidFill>
            <a:srgbClr val="5C5C5C"/>
          </a:solidFill>
          <a:uFillTx/>
          <a:latin typeface="Helvetica"/>
          <a:ea typeface="Helvetica"/>
          <a:cs typeface="Helvetica"/>
          <a:sym typeface="Helvetica"/>
        </a:defRPr>
      </a:lvl4pPr>
      <a:lvl5pPr marL="3132823" marR="0" indent="-626565" algn="l" defTabSz="778972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75000"/>
        <a:buFont typeface="Zapf Dingbats"/>
        <a:buChar char="➤"/>
        <a:tabLst/>
        <a:defRPr sz="4267" b="0" i="0" u="none" strike="noStrike" cap="none" spc="0" baseline="0">
          <a:solidFill>
            <a:srgbClr val="5C5C5C"/>
          </a:solidFill>
          <a:uFillTx/>
          <a:latin typeface="Helvetica"/>
          <a:ea typeface="Helvetica"/>
          <a:cs typeface="Helvetica"/>
          <a:sym typeface="Helvetica"/>
        </a:defRPr>
      </a:lvl5pPr>
      <a:lvl6pPr marL="3759388" marR="0" indent="-626565" algn="l" defTabSz="778972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75000"/>
        <a:buFont typeface="Zapf Dingbats"/>
        <a:buChar char="➤"/>
        <a:tabLst/>
        <a:defRPr sz="4267" b="0" i="0" u="none" strike="noStrike" cap="none" spc="0" baseline="0">
          <a:solidFill>
            <a:srgbClr val="5C5C5C"/>
          </a:solidFill>
          <a:uFillTx/>
          <a:latin typeface="Helvetica"/>
          <a:ea typeface="Helvetica"/>
          <a:cs typeface="Helvetica"/>
          <a:sym typeface="Helvetica"/>
        </a:defRPr>
      </a:lvl6pPr>
      <a:lvl7pPr marL="4385953" marR="0" indent="-626565" algn="l" defTabSz="778972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75000"/>
        <a:buFont typeface="Zapf Dingbats"/>
        <a:buChar char="➤"/>
        <a:tabLst/>
        <a:defRPr sz="4267" b="0" i="0" u="none" strike="noStrike" cap="none" spc="0" baseline="0">
          <a:solidFill>
            <a:srgbClr val="5C5C5C"/>
          </a:solidFill>
          <a:uFillTx/>
          <a:latin typeface="Helvetica"/>
          <a:ea typeface="Helvetica"/>
          <a:cs typeface="Helvetica"/>
          <a:sym typeface="Helvetica"/>
        </a:defRPr>
      </a:lvl7pPr>
      <a:lvl8pPr marL="5012517" marR="0" indent="-626565" algn="l" defTabSz="778972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75000"/>
        <a:buFont typeface="Zapf Dingbats"/>
        <a:buChar char="➤"/>
        <a:tabLst/>
        <a:defRPr sz="4267" b="0" i="0" u="none" strike="noStrike" cap="none" spc="0" baseline="0">
          <a:solidFill>
            <a:srgbClr val="5C5C5C"/>
          </a:solidFill>
          <a:uFillTx/>
          <a:latin typeface="Helvetica"/>
          <a:ea typeface="Helvetica"/>
          <a:cs typeface="Helvetica"/>
          <a:sym typeface="Helvetica"/>
        </a:defRPr>
      </a:lvl8pPr>
      <a:lvl9pPr marL="5639082" marR="0" indent="-626565" algn="l" defTabSz="778972" rtl="0" latinLnBrk="0">
        <a:lnSpc>
          <a:spcPct val="100000"/>
        </a:lnSpc>
        <a:spcBef>
          <a:spcPts val="2400"/>
        </a:spcBef>
        <a:spcAft>
          <a:spcPts val="0"/>
        </a:spcAft>
        <a:buClrTx/>
        <a:buSzPct val="75000"/>
        <a:buFont typeface="Zapf Dingbats"/>
        <a:buChar char="➤"/>
        <a:tabLst/>
        <a:defRPr sz="4267" b="0" i="0" u="none" strike="noStrike" cap="none" spc="0" baseline="0">
          <a:solidFill>
            <a:srgbClr val="5C5C5C"/>
          </a:solidFill>
          <a:uFillTx/>
          <a:latin typeface="Helvetica"/>
          <a:ea typeface="Helvetica"/>
          <a:cs typeface="Helvetica"/>
          <a:sym typeface="Helvetica"/>
        </a:defRPr>
      </a:lvl9pPr>
    </p:bodyStyle>
    <p:otherStyle>
      <a:lvl1pPr marL="0" marR="0" indent="0" algn="r" defTabSz="778972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73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1pPr>
      <a:lvl2pPr marL="0" marR="0" indent="304815" algn="r" defTabSz="778972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73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2pPr>
      <a:lvl3pPr marL="0" marR="0" indent="609630" algn="r" defTabSz="778972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73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3pPr>
      <a:lvl4pPr marL="0" marR="0" indent="914446" algn="r" defTabSz="778972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73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4pPr>
      <a:lvl5pPr marL="0" marR="0" indent="1219261" algn="r" defTabSz="778972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73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5pPr>
      <a:lvl6pPr marL="0" marR="0" indent="1524076" algn="r" defTabSz="778972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73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6pPr>
      <a:lvl7pPr marL="0" marR="0" indent="1828891" algn="r" defTabSz="778972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73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7pPr>
      <a:lvl8pPr marL="0" marR="0" indent="2133707" algn="r" defTabSz="778972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73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8pPr>
      <a:lvl9pPr marL="0" marR="0" indent="2438522" algn="r" defTabSz="778972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734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4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1.emf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" descr="Image">
            <a:extLst>
              <a:ext uri="{FF2B5EF4-FFF2-40B4-BE49-F238E27FC236}">
                <a16:creationId xmlns:a16="http://schemas.microsoft.com/office/drawing/2014/main" id="{88F70C7B-7597-D2D1-4F27-01BC1CEBD5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00870" y="-1213743"/>
            <a:ext cx="17742001" cy="13306502"/>
          </a:xfrm>
          <a:prstGeom prst="rect">
            <a:avLst/>
          </a:prstGeom>
          <a:ln w="12700">
            <a:miter lim="400000"/>
          </a:ln>
        </p:spPr>
      </p:pic>
      <p:pic>
        <p:nvPicPr>
          <p:cNvPr id="17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00870" y="-1776451"/>
            <a:ext cx="17742001" cy="13306502"/>
          </a:xfrm>
          <a:prstGeom prst="rect">
            <a:avLst/>
          </a:prstGeom>
          <a:ln w="12700">
            <a:miter lim="400000"/>
          </a:ln>
        </p:spPr>
      </p:pic>
      <p:sp>
        <p:nvSpPr>
          <p:cNvPr id="172" name="The 2022 CFNS…"/>
          <p:cNvSpPr txBox="1">
            <a:spLocks noGrp="1"/>
          </p:cNvSpPr>
          <p:nvPr>
            <p:ph type="title"/>
          </p:nvPr>
        </p:nvSpPr>
        <p:spPr>
          <a:xfrm>
            <a:off x="2368447" y="532495"/>
            <a:ext cx="14821915" cy="7217881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defTabSz="414547">
              <a:lnSpc>
                <a:spcPts val="21201"/>
              </a:lnSpc>
              <a:spcBef>
                <a:spcPts val="2667"/>
              </a:spcBef>
              <a:defRPr sz="11220" b="1" cap="none">
                <a:solidFill>
                  <a:srgbClr val="FAE232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lang="en-US" b="0" dirty="0">
                <a:latin typeface="+mn-lt"/>
                <a:ea typeface="+mn-ea"/>
                <a:cs typeface="+mn-cs"/>
                <a:sym typeface="DIN Condensed Bold"/>
              </a:rPr>
              <a:t>3D structure of the nucleon in </a:t>
            </a:r>
            <a:br>
              <a:rPr lang="en-US" b="0" dirty="0">
                <a:latin typeface="+mn-lt"/>
                <a:ea typeface="+mn-ea"/>
                <a:cs typeface="+mn-cs"/>
                <a:sym typeface="DIN Condensed Bold"/>
              </a:rPr>
            </a:br>
            <a:r>
              <a:rPr lang="en-US" b="0" dirty="0">
                <a:latin typeface="+mn-lt"/>
                <a:ea typeface="+mn-ea"/>
                <a:cs typeface="+mn-cs"/>
                <a:sym typeface="DIN Condensed Bold"/>
              </a:rPr>
              <a:t>the momentum space and  </a:t>
            </a:r>
            <a:br>
              <a:rPr lang="en-US" b="0" dirty="0">
                <a:latin typeface="+mn-lt"/>
                <a:ea typeface="+mn-ea"/>
                <a:cs typeface="+mn-cs"/>
                <a:sym typeface="DIN Condensed Bold"/>
              </a:rPr>
            </a:br>
            <a:r>
              <a:rPr lang="en-US" b="0" dirty="0">
                <a:latin typeface="+mn-lt"/>
                <a:ea typeface="+mn-ea"/>
                <a:cs typeface="+mn-cs"/>
                <a:sym typeface="DIN Condensed Bold"/>
              </a:rPr>
              <a:t>  the Electron-Ion Collider</a:t>
            </a:r>
            <a:endParaRPr b="0" dirty="0">
              <a:latin typeface="+mn-lt"/>
              <a:ea typeface="+mn-ea"/>
              <a:cs typeface="+mn-cs"/>
              <a:sym typeface="DIN Condensed Bold"/>
            </a:endParaRP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49899164917_eed03df6ee_c.jpg" descr="49899164917_eed03df6ee_c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4101" y="3103224"/>
            <a:ext cx="5501411" cy="5501411"/>
          </a:xfrm>
          <a:prstGeom prst="rect">
            <a:avLst/>
          </a:prstGeom>
          <a:ln w="12700">
            <a:miter lim="400000"/>
          </a:ln>
        </p:spPr>
      </p:pic>
      <p:sp>
        <p:nvSpPr>
          <p:cNvPr id="177" name="Line"/>
          <p:cNvSpPr/>
          <p:nvPr/>
        </p:nvSpPr>
        <p:spPr>
          <a:xfrm>
            <a:off x="762023" y="473999"/>
            <a:ext cx="15816216" cy="0"/>
          </a:xfrm>
          <a:prstGeom prst="line">
            <a:avLst/>
          </a:prstGeom>
          <a:ln w="38100" cap="rnd">
            <a:solidFill>
              <a:srgbClr val="B2284A"/>
            </a:solidFill>
            <a:custDash>
              <a:ds d="100000" sp="200000"/>
            </a:custDash>
          </a:ln>
        </p:spPr>
        <p:txBody>
          <a:bodyPr lIns="0" tIns="0" rIns="0" bIns="0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178" name="Welcome to the 2021 CFNS Summer Schoo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543305">
              <a:spcBef>
                <a:spcPts val="2100"/>
              </a:spcBef>
              <a:defRPr sz="4836"/>
            </a:lvl1pPr>
          </a:lstStyle>
          <a:p>
            <a:r>
              <a:rPr lang="en-US" dirty="0"/>
              <a:t>The plan</a:t>
            </a:r>
            <a:endParaRPr dirty="0"/>
          </a:p>
        </p:txBody>
      </p:sp>
      <p:sp>
        <p:nvSpPr>
          <p:cNvPr id="18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240033" y="9130350"/>
            <a:ext cx="331822" cy="636717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2</a:t>
            </a:fld>
            <a:endParaRPr/>
          </a:p>
        </p:txBody>
      </p:sp>
      <p:sp>
        <p:nvSpPr>
          <p:cNvPr id="3" name="Text Box 9">
            <a:extLst>
              <a:ext uri="{FF2B5EF4-FFF2-40B4-BE49-F238E27FC236}">
                <a16:creationId xmlns:a16="http://schemas.microsoft.com/office/drawing/2014/main" id="{450E450D-5371-4A46-F385-46A34549BD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5090" y="1697700"/>
            <a:ext cx="9268177" cy="7452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128000" tIns="64000" rIns="128000" bIns="64000"/>
          <a:lstStyle>
            <a:lvl1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1pPr>
            <a:lvl2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2pPr>
            <a:lvl3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3pPr>
            <a:lvl4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4pPr>
            <a:lvl5pPr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5pPr>
            <a:lvl6pPr marL="25146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6pPr>
            <a:lvl7pPr marL="29718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7pPr>
            <a:lvl8pPr marL="34290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8pPr>
            <a:lvl9pPr marL="3886200" indent="-22860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>
                <a:solidFill>
                  <a:srgbClr val="000000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9pPr>
          </a:lstStyle>
          <a:p>
            <a:pPr marL="857250" indent="-857250">
              <a:buClr>
                <a:srgbClr val="B22849"/>
              </a:buClr>
              <a:buSzPct val="45000"/>
              <a:buFont typeface="Wingdings" pitchFamily="2" charset="2"/>
              <a:buChar char="q"/>
            </a:pPr>
            <a:r>
              <a:rPr lang="en-US" altLang="x-none" sz="5689" dirty="0">
                <a:solidFill>
                  <a:srgbClr val="C00000"/>
                </a:solidFill>
                <a:latin typeface="Gill Sans Light" charset="0"/>
              </a:rPr>
              <a:t>Lecture I:</a:t>
            </a:r>
          </a:p>
          <a:p>
            <a:pPr>
              <a:buClr>
                <a:srgbClr val="DD4814"/>
              </a:buClr>
              <a:buSzPct val="45000"/>
              <a:buFont typeface="Wingdings" charset="2"/>
              <a:buNone/>
            </a:pPr>
            <a:r>
              <a:rPr lang="en-US" altLang="x-none" sz="2276" dirty="0">
                <a:solidFill>
                  <a:srgbClr val="DD4814"/>
                </a:solidFill>
                <a:latin typeface="Arial" charset="0"/>
              </a:rPr>
              <a:t>     </a:t>
            </a:r>
            <a:r>
              <a:rPr lang="en-US" altLang="x-none" sz="2400" dirty="0">
                <a:solidFill>
                  <a:schemeClr val="tx1"/>
                </a:solidFill>
                <a:latin typeface="Helvetica" pitchFamily="2" charset="0"/>
              </a:rPr>
              <a:t>Structure of the nucleon</a:t>
            </a:r>
          </a:p>
          <a:p>
            <a:pPr>
              <a:buClr>
                <a:srgbClr val="DD4814"/>
              </a:buClr>
              <a:buSzPct val="45000"/>
            </a:pPr>
            <a:r>
              <a:rPr lang="en-US" altLang="x-none" sz="2400" dirty="0">
                <a:solidFill>
                  <a:schemeClr val="tx1"/>
                </a:solidFill>
                <a:latin typeface="Helvetica" pitchFamily="2" charset="0"/>
              </a:rPr>
              <a:t>	     Transverse Momentum Dependent distributions (TMDs)</a:t>
            </a:r>
          </a:p>
          <a:p>
            <a:pPr>
              <a:buClr>
                <a:srgbClr val="DD4814"/>
              </a:buClr>
              <a:buSzPct val="45000"/>
              <a:buFont typeface="Wingdings" charset="2"/>
              <a:buNone/>
            </a:pPr>
            <a:r>
              <a:rPr lang="en-US" altLang="x-none" sz="2400" dirty="0">
                <a:solidFill>
                  <a:schemeClr val="tx1"/>
                </a:solidFill>
                <a:latin typeface="Helvetica" pitchFamily="2" charset="0"/>
              </a:rPr>
              <a:t>     Semi Inclusive Deep Inelastic Scattering (SIDIS)</a:t>
            </a:r>
          </a:p>
          <a:p>
            <a:pPr>
              <a:buClr>
                <a:srgbClr val="DD4814"/>
              </a:buClr>
              <a:buSzPct val="45000"/>
            </a:pPr>
            <a:r>
              <a:rPr lang="en-US" altLang="x-none" sz="2400" dirty="0">
                <a:solidFill>
                  <a:schemeClr val="tx1"/>
                </a:solidFill>
                <a:latin typeface="Helvetica" pitchFamily="2" charset="0"/>
              </a:rPr>
              <a:t>     Calculations of SIDIS structure functions in google </a:t>
            </a:r>
            <a:r>
              <a:rPr lang="en-US" altLang="x-none" sz="2400" dirty="0" err="1">
                <a:solidFill>
                  <a:schemeClr val="tx1"/>
                </a:solidFill>
                <a:latin typeface="Helvetica" pitchFamily="2" charset="0"/>
              </a:rPr>
              <a:t>colab</a:t>
            </a:r>
            <a:endParaRPr lang="en-US" altLang="x-none" sz="2276" dirty="0">
              <a:latin typeface="Gill Sans Light" charset="0"/>
            </a:endParaRPr>
          </a:p>
          <a:p>
            <a:pPr marL="857250" indent="-857250">
              <a:buClr>
                <a:srgbClr val="B22849"/>
              </a:buClr>
              <a:buSzPct val="45000"/>
              <a:buFont typeface="Wingdings" pitchFamily="2" charset="2"/>
              <a:buChar char="q"/>
            </a:pPr>
            <a:r>
              <a:rPr lang="en-US" altLang="x-none" sz="5689" dirty="0">
                <a:solidFill>
                  <a:srgbClr val="C00000"/>
                </a:solidFill>
                <a:latin typeface="Gill Sans Light" charset="0"/>
              </a:rPr>
              <a:t>Lecture II:</a:t>
            </a:r>
            <a:endParaRPr lang="en-US" altLang="x-none" sz="2276" dirty="0">
              <a:solidFill>
                <a:srgbClr val="C00000"/>
              </a:solidFill>
              <a:latin typeface="Gill Sans Light" charset="0"/>
            </a:endParaRPr>
          </a:p>
          <a:p>
            <a:pPr>
              <a:buClr>
                <a:srgbClr val="DD4814"/>
              </a:buClr>
              <a:buSzPct val="45000"/>
              <a:buFont typeface="Wingdings" charset="2"/>
              <a:buNone/>
            </a:pPr>
            <a:r>
              <a:rPr lang="en-US" altLang="x-none" sz="2276" dirty="0">
                <a:latin typeface="Gill Sans Light" charset="0"/>
              </a:rPr>
              <a:t>     </a:t>
            </a:r>
            <a:r>
              <a:rPr lang="en-US" altLang="x-none" sz="2400" dirty="0">
                <a:solidFill>
                  <a:schemeClr val="tx1"/>
                </a:solidFill>
                <a:latin typeface="Helvetica" pitchFamily="2" charset="0"/>
              </a:rPr>
              <a:t>Solution of TMD evolution equations</a:t>
            </a:r>
          </a:p>
          <a:p>
            <a:pPr>
              <a:buClr>
                <a:srgbClr val="DD4814"/>
              </a:buClr>
              <a:buSzPct val="45000"/>
              <a:buFont typeface="Wingdings" charset="2"/>
              <a:buNone/>
            </a:pPr>
            <a:r>
              <a:rPr lang="en-US" altLang="x-none" sz="2400" dirty="0">
                <a:solidFill>
                  <a:schemeClr val="tx1"/>
                </a:solidFill>
                <a:latin typeface="Helvetica" pitchFamily="2" charset="0"/>
              </a:rPr>
              <a:t>     Collins-Soper-</a:t>
            </a:r>
            <a:r>
              <a:rPr lang="en-US" altLang="x-none" sz="2400" dirty="0" err="1">
                <a:solidFill>
                  <a:schemeClr val="tx1"/>
                </a:solidFill>
                <a:latin typeface="Helvetica" pitchFamily="2" charset="0"/>
              </a:rPr>
              <a:t>Sterman</a:t>
            </a:r>
            <a:r>
              <a:rPr lang="en-US" altLang="x-none" sz="2400" dirty="0">
                <a:solidFill>
                  <a:schemeClr val="tx1"/>
                </a:solidFill>
                <a:latin typeface="Helvetica" pitchFamily="2" charset="0"/>
              </a:rPr>
              <a:t> (CSS) formalism</a:t>
            </a:r>
          </a:p>
          <a:p>
            <a:pPr marL="857250" indent="-857250">
              <a:buClr>
                <a:srgbClr val="B22849"/>
              </a:buClr>
              <a:buSzPct val="45000"/>
              <a:buFont typeface="Wingdings" pitchFamily="2" charset="2"/>
              <a:buChar char="q"/>
            </a:pPr>
            <a:r>
              <a:rPr lang="en-US" altLang="x-none" sz="5689" dirty="0">
                <a:solidFill>
                  <a:schemeClr val="accent5">
                    <a:lumMod val="40000"/>
                    <a:lumOff val="60000"/>
                  </a:schemeClr>
                </a:solidFill>
                <a:latin typeface="Gill Sans Light" charset="0"/>
              </a:rPr>
              <a:t>Lecture III: Giuseppe </a:t>
            </a:r>
            <a:r>
              <a:rPr lang="en-US" altLang="x-none" sz="5689" dirty="0" err="1">
                <a:solidFill>
                  <a:schemeClr val="accent5">
                    <a:lumMod val="40000"/>
                    <a:lumOff val="60000"/>
                  </a:schemeClr>
                </a:solidFill>
                <a:latin typeface="Gill Sans Light" charset="0"/>
              </a:rPr>
              <a:t>Bozzi</a:t>
            </a:r>
            <a:endParaRPr lang="en-US" altLang="x-none" sz="2276" dirty="0">
              <a:solidFill>
                <a:schemeClr val="accent5">
                  <a:lumMod val="40000"/>
                  <a:lumOff val="60000"/>
                </a:schemeClr>
              </a:solidFill>
              <a:latin typeface="Gill Sans Light" charset="0"/>
            </a:endParaRPr>
          </a:p>
          <a:p>
            <a:pPr>
              <a:buClr>
                <a:srgbClr val="DD4814"/>
              </a:buClr>
              <a:buSzPct val="45000"/>
              <a:buFont typeface="Wingdings" charset="2"/>
              <a:buNone/>
            </a:pPr>
            <a:r>
              <a:rPr lang="en-US" altLang="x-none" sz="2276" dirty="0">
                <a:latin typeface="Gill Sans Light" charset="0"/>
              </a:rPr>
              <a:t>     </a:t>
            </a:r>
            <a:r>
              <a:rPr lang="en-US" altLang="x-none" sz="2400" dirty="0">
                <a:solidFill>
                  <a:schemeClr val="tx1"/>
                </a:solidFill>
                <a:latin typeface="Helvetica" pitchFamily="2" charset="0"/>
              </a:rPr>
              <a:t>Phenomenology of unpolarized TMDs</a:t>
            </a:r>
          </a:p>
          <a:p>
            <a:pPr>
              <a:buClr>
                <a:srgbClr val="DD4814"/>
              </a:buClr>
              <a:buSzPct val="45000"/>
              <a:buFont typeface="Wingdings" charset="2"/>
              <a:buNone/>
            </a:pPr>
            <a:endParaRPr lang="en-US" altLang="x-none" sz="2400" dirty="0">
              <a:solidFill>
                <a:schemeClr val="tx1"/>
              </a:solidFill>
              <a:latin typeface="Helvetica" pitchFamily="2" charset="0"/>
            </a:endParaRPr>
          </a:p>
          <a:p>
            <a:pPr>
              <a:buClr>
                <a:srgbClr val="DD4814"/>
              </a:buClr>
              <a:buSzPct val="45000"/>
              <a:buFont typeface="Wingdings" charset="2"/>
              <a:buNone/>
            </a:pPr>
            <a:endParaRPr lang="en-US" altLang="x-none" sz="2276" dirty="0">
              <a:latin typeface="Gill Sans Light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2CA1FA5-C2D3-6D08-44A0-1C059432AB4A}"/>
              </a:ext>
            </a:extLst>
          </p:cNvPr>
          <p:cNvSpPr/>
          <p:nvPr/>
        </p:nvSpPr>
        <p:spPr>
          <a:xfrm>
            <a:off x="559837" y="4876800"/>
            <a:ext cx="8584164" cy="2251788"/>
          </a:xfrm>
          <a:prstGeom prst="rect">
            <a:avLst/>
          </a:prstGeom>
          <a:solidFill>
            <a:srgbClr val="B2284A">
              <a:alpha val="39000"/>
            </a:srgbClr>
          </a:solidFill>
          <a:ln w="12700" cap="flat">
            <a:solidFill>
              <a:srgbClr val="B2284A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DIN Alternate Bold"/>
              <a:ea typeface="DIN Alternate Bold"/>
              <a:cs typeface="DIN Alternate Bold"/>
              <a:sym typeface="DIN Alternate Bold"/>
            </a:endParaRP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Line"/>
          <p:cNvSpPr/>
          <p:nvPr/>
        </p:nvSpPr>
        <p:spPr>
          <a:xfrm>
            <a:off x="762023" y="473999"/>
            <a:ext cx="15816216" cy="0"/>
          </a:xfrm>
          <a:prstGeom prst="line">
            <a:avLst/>
          </a:prstGeom>
          <a:ln w="38100" cap="rnd">
            <a:solidFill>
              <a:srgbClr val="B2284A"/>
            </a:solidFill>
            <a:custDash>
              <a:ds d="100000" sp="200000"/>
            </a:custDash>
          </a:ln>
        </p:spPr>
        <p:txBody>
          <a:bodyPr lIns="0" tIns="0" rIns="0" bIns="0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178" name="Welcome to the 2021 CFNS Summer Schoo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543305">
              <a:spcBef>
                <a:spcPts val="2100"/>
              </a:spcBef>
              <a:defRPr sz="4836"/>
            </a:lvl1pPr>
          </a:lstStyle>
          <a:p>
            <a:r>
              <a:rPr lang="en-US" dirty="0"/>
              <a:t>Semi inclusive deep inelastic scattering</a:t>
            </a:r>
            <a:endParaRPr dirty="0"/>
          </a:p>
        </p:txBody>
      </p:sp>
      <p:sp>
        <p:nvSpPr>
          <p:cNvPr id="18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240033" y="9130350"/>
            <a:ext cx="331822" cy="63671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3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6676911-633C-2551-3EA8-4E467BFAE7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2728" y="1697700"/>
            <a:ext cx="10058400" cy="717244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F2D25FA-2BBA-1A55-3579-984DA3A334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7623" y="8643601"/>
            <a:ext cx="6504705" cy="940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227396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Line"/>
          <p:cNvSpPr/>
          <p:nvPr/>
        </p:nvSpPr>
        <p:spPr>
          <a:xfrm>
            <a:off x="762023" y="473999"/>
            <a:ext cx="15816216" cy="0"/>
          </a:xfrm>
          <a:prstGeom prst="line">
            <a:avLst/>
          </a:prstGeom>
          <a:ln w="38100" cap="rnd">
            <a:solidFill>
              <a:srgbClr val="B2284A"/>
            </a:solidFill>
            <a:custDash>
              <a:ds d="100000" sp="200000"/>
            </a:custDash>
          </a:ln>
        </p:spPr>
        <p:txBody>
          <a:bodyPr lIns="0" tIns="0" rIns="0" bIns="0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178" name="Welcome to the 2021 CFNS Summer Schoo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543305">
              <a:spcBef>
                <a:spcPts val="2100"/>
              </a:spcBef>
              <a:defRPr sz="4836"/>
            </a:lvl1pPr>
          </a:lstStyle>
          <a:p>
            <a:r>
              <a:rPr lang="en-US" dirty="0"/>
              <a:t>Semi inclusive deep inelastic scattering</a:t>
            </a:r>
            <a:endParaRPr dirty="0"/>
          </a:p>
        </p:txBody>
      </p:sp>
      <p:sp>
        <p:nvSpPr>
          <p:cNvPr id="18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240033" y="9130350"/>
            <a:ext cx="331822" cy="63671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4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DA25A47-0732-7F8B-F7D6-5ABB49BD9B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23" y="1697700"/>
            <a:ext cx="10866526" cy="339995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EEC3339-812C-29E0-9682-FBC3343758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23" y="6321356"/>
            <a:ext cx="9874994" cy="1148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792675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Line"/>
          <p:cNvSpPr/>
          <p:nvPr/>
        </p:nvSpPr>
        <p:spPr>
          <a:xfrm>
            <a:off x="762023" y="473999"/>
            <a:ext cx="15816216" cy="0"/>
          </a:xfrm>
          <a:prstGeom prst="line">
            <a:avLst/>
          </a:prstGeom>
          <a:ln w="38100" cap="rnd">
            <a:solidFill>
              <a:srgbClr val="B2284A"/>
            </a:solidFill>
            <a:custDash>
              <a:ds d="100000" sp="200000"/>
            </a:custDash>
          </a:ln>
        </p:spPr>
        <p:txBody>
          <a:bodyPr lIns="0" tIns="0" rIns="0" bIns="0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178" name="Welcome to the 2021 CFNS Summer Schoo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543305">
              <a:spcBef>
                <a:spcPts val="2100"/>
              </a:spcBef>
              <a:defRPr sz="4836"/>
            </a:lvl1pPr>
          </a:lstStyle>
          <a:p>
            <a:r>
              <a:rPr lang="en-US" dirty="0"/>
              <a:t>Semi inclusive deep inelastic scattering</a:t>
            </a:r>
            <a:endParaRPr dirty="0"/>
          </a:p>
        </p:txBody>
      </p:sp>
      <p:sp>
        <p:nvSpPr>
          <p:cNvPr id="18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240033" y="9130350"/>
            <a:ext cx="331822" cy="63671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5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D892272-A67A-E002-CFCD-6901269AFA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6610" y="2286937"/>
            <a:ext cx="5635288" cy="399394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9943262-0AEC-A882-C632-4AE8629BC0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6610" y="5847726"/>
            <a:ext cx="9180325" cy="161893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493A344-6E7E-7B84-5600-52B68C6506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92580" y="2071083"/>
            <a:ext cx="7047453" cy="1205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09240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Line"/>
          <p:cNvSpPr/>
          <p:nvPr/>
        </p:nvSpPr>
        <p:spPr>
          <a:xfrm>
            <a:off x="762023" y="473999"/>
            <a:ext cx="15816216" cy="0"/>
          </a:xfrm>
          <a:prstGeom prst="line">
            <a:avLst/>
          </a:prstGeom>
          <a:ln w="38100" cap="rnd">
            <a:solidFill>
              <a:srgbClr val="B2284A"/>
            </a:solidFill>
            <a:custDash>
              <a:ds d="100000" sp="200000"/>
            </a:custDash>
          </a:ln>
        </p:spPr>
        <p:txBody>
          <a:bodyPr lIns="0" tIns="0" rIns="0" bIns="0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178" name="Welcome to the 2021 CFNS Summer Schoo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543305">
              <a:spcBef>
                <a:spcPts val="2100"/>
              </a:spcBef>
              <a:defRPr sz="4836"/>
            </a:lvl1pPr>
          </a:lstStyle>
          <a:p>
            <a:r>
              <a:rPr lang="en-US" dirty="0"/>
              <a:t>Semi inclusive deep inelastic scattering</a:t>
            </a:r>
            <a:endParaRPr dirty="0"/>
          </a:p>
        </p:txBody>
      </p:sp>
      <p:sp>
        <p:nvSpPr>
          <p:cNvPr id="18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240033" y="9130350"/>
            <a:ext cx="331822" cy="63671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6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349A403-9E43-5A3E-EA3C-85CF5AC4F5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23" y="2735958"/>
            <a:ext cx="6853685" cy="493900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D3E3000-D355-54AB-5923-4A4625C61E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8035" y="2735958"/>
            <a:ext cx="6635858" cy="1352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3943411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Line"/>
          <p:cNvSpPr/>
          <p:nvPr/>
        </p:nvSpPr>
        <p:spPr>
          <a:xfrm>
            <a:off x="762023" y="473999"/>
            <a:ext cx="15816216" cy="0"/>
          </a:xfrm>
          <a:prstGeom prst="line">
            <a:avLst/>
          </a:prstGeom>
          <a:ln w="38100" cap="rnd">
            <a:solidFill>
              <a:srgbClr val="B2284A"/>
            </a:solidFill>
            <a:custDash>
              <a:ds d="100000" sp="200000"/>
            </a:custDash>
          </a:ln>
        </p:spPr>
        <p:txBody>
          <a:bodyPr lIns="0" tIns="0" rIns="0" bIns="0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178" name="Welcome to the 2021 CFNS Summer Schoo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543305">
              <a:spcBef>
                <a:spcPts val="2100"/>
              </a:spcBef>
              <a:defRPr sz="4836"/>
            </a:lvl1pPr>
          </a:lstStyle>
          <a:p>
            <a:r>
              <a:rPr lang="en-US" dirty="0" err="1"/>
              <a:t>Tmd</a:t>
            </a:r>
            <a:r>
              <a:rPr lang="en-US" dirty="0"/>
              <a:t> evolution equations</a:t>
            </a:r>
            <a:endParaRPr dirty="0"/>
          </a:p>
        </p:txBody>
      </p:sp>
      <p:sp>
        <p:nvSpPr>
          <p:cNvPr id="18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240033" y="9130350"/>
            <a:ext cx="331822" cy="636717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7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92231AA-2159-C21B-2FC3-AEBF9D87EB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2802" y="2924625"/>
            <a:ext cx="4089400" cy="9271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D0773C9-C920-D910-7744-A199B85654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2802" y="4452250"/>
            <a:ext cx="4356100" cy="8763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E0B2977-1591-9D81-92F8-0220404E38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22802" y="5929075"/>
            <a:ext cx="3644900" cy="10033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EF7566D-D7D4-265E-C912-47E3AAD35963}"/>
              </a:ext>
            </a:extLst>
          </p:cNvPr>
          <p:cNvSpPr txBox="1"/>
          <p:nvPr/>
        </p:nvSpPr>
        <p:spPr>
          <a:xfrm>
            <a:off x="762023" y="1706695"/>
            <a:ext cx="15077574" cy="174919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dirty="0"/>
              <a:t>Differential equations, diagonal in the flavor space. RHS can be expanded in perturbative series.</a:t>
            </a:r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2DC43D-BE7D-532F-FAF8-D787F601D8EF}"/>
              </a:ext>
            </a:extLst>
          </p:cNvPr>
          <p:cNvSpPr txBox="1"/>
          <p:nvPr/>
        </p:nvSpPr>
        <p:spPr>
          <a:xfrm>
            <a:off x="2393303" y="7532900"/>
            <a:ext cx="8668138" cy="584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dirty="0"/>
              <a:t>= Collins-Soper parameter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1DE7327-5715-33D2-E43F-8E33D07EDE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22802" y="7590337"/>
            <a:ext cx="241300" cy="4699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FC6B054-F9B4-3FBF-3482-A3A6EF8E8354}"/>
              </a:ext>
            </a:extLst>
          </p:cNvPr>
          <p:cNvSpPr txBox="1"/>
          <p:nvPr/>
        </p:nvSpPr>
        <p:spPr>
          <a:xfrm>
            <a:off x="2393303" y="8283448"/>
            <a:ext cx="8668138" cy="584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dirty="0"/>
              <a:t>= UV renormalization scale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E1BBAC7-AC7C-4DE5-4C87-5F334460E8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78352" y="8474523"/>
            <a:ext cx="330200" cy="3937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7B885D0-3A2C-85FC-56EC-06B8DCF4F16E}"/>
              </a:ext>
            </a:extLst>
          </p:cNvPr>
          <p:cNvSpPr txBox="1"/>
          <p:nvPr/>
        </p:nvSpPr>
        <p:spPr>
          <a:xfrm>
            <a:off x="6749323" y="4642686"/>
            <a:ext cx="8668138" cy="584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dirty="0"/>
              <a:t>Collins-Soper kernel  is specific for TMDs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1F75F85-2E3C-2FE6-0508-D3CFBDCF02A9}"/>
              </a:ext>
            </a:extLst>
          </p:cNvPr>
          <p:cNvSpPr txBox="1"/>
          <p:nvPr/>
        </p:nvSpPr>
        <p:spPr>
          <a:xfrm>
            <a:off x="6727372" y="3163505"/>
            <a:ext cx="8668138" cy="584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dirty="0"/>
              <a:t>TMD anomalous dimension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DDBD1A1-7C9B-8360-BDB1-7ADFBFF551D8}"/>
              </a:ext>
            </a:extLst>
          </p:cNvPr>
          <p:cNvSpPr txBox="1"/>
          <p:nvPr/>
        </p:nvSpPr>
        <p:spPr>
          <a:xfrm>
            <a:off x="6727372" y="6170679"/>
            <a:ext cx="8668138" cy="584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dirty="0"/>
              <a:t>Cusp anomalous dimension</a:t>
            </a:r>
          </a:p>
        </p:txBody>
      </p:sp>
    </p:spTree>
    <p:extLst>
      <p:ext uri="{BB962C8B-B14F-4D97-AF65-F5344CB8AC3E}">
        <p14:creationId xmlns:p14="http://schemas.microsoft.com/office/powerpoint/2010/main" val="1799320412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Line"/>
          <p:cNvSpPr/>
          <p:nvPr/>
        </p:nvSpPr>
        <p:spPr>
          <a:xfrm>
            <a:off x="762023" y="473999"/>
            <a:ext cx="15816216" cy="0"/>
          </a:xfrm>
          <a:prstGeom prst="line">
            <a:avLst/>
          </a:prstGeom>
          <a:ln w="38100" cap="rnd">
            <a:solidFill>
              <a:srgbClr val="B2284A"/>
            </a:solidFill>
            <a:custDash>
              <a:ds d="100000" sp="200000"/>
            </a:custDash>
          </a:ln>
        </p:spPr>
        <p:txBody>
          <a:bodyPr lIns="0" tIns="0" rIns="0" bIns="0"/>
          <a:lstStyle/>
          <a:p>
            <a:pPr defTabSz="609630">
              <a:spcBef>
                <a:spcPts val="0"/>
              </a:spcBef>
              <a:defRPr sz="1200" spc="0">
                <a:solidFill>
                  <a:srgbClr val="000000"/>
                </a:solidFill>
              </a:defRPr>
            </a:pPr>
            <a:endParaRPr sz="1600"/>
          </a:p>
        </p:txBody>
      </p:sp>
      <p:sp>
        <p:nvSpPr>
          <p:cNvPr id="178" name="Welcome to the 2021 CFNS Summer Schoo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543305">
              <a:spcBef>
                <a:spcPts val="2100"/>
              </a:spcBef>
              <a:defRPr sz="4836"/>
            </a:lvl1pPr>
          </a:lstStyle>
          <a:p>
            <a:r>
              <a:rPr lang="en-US" dirty="0"/>
              <a:t>CSS solution of evolution equations</a:t>
            </a:r>
            <a:endParaRPr dirty="0"/>
          </a:p>
        </p:txBody>
      </p:sp>
      <p:sp>
        <p:nvSpPr>
          <p:cNvPr id="18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240033" y="9130350"/>
            <a:ext cx="331822" cy="636717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8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BB04DC7-2DC0-7244-ED47-2D4D814BEE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052" y="2817847"/>
            <a:ext cx="16318684" cy="691414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7E8B5B7-F7BB-4416-80FF-67BA02CE0785}"/>
              </a:ext>
            </a:extLst>
          </p:cNvPr>
          <p:cNvSpPr txBox="1"/>
          <p:nvPr/>
        </p:nvSpPr>
        <p:spPr>
          <a:xfrm>
            <a:off x="762023" y="1697700"/>
            <a:ext cx="16022188" cy="174919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dirty="0"/>
              <a:t>Collins-Soper-</a:t>
            </a:r>
            <a:r>
              <a:rPr lang="en-US" dirty="0" err="1"/>
              <a:t>Sterman</a:t>
            </a:r>
            <a:r>
              <a:rPr lang="en-US" dirty="0"/>
              <a:t> (CSS) organization of the solution of TMD evolution equations for the Drell-Yan cross section: 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E95AB5-58FD-5B70-E146-9844AB2F29C6}"/>
              </a:ext>
            </a:extLst>
          </p:cNvPr>
          <p:cNvSpPr txBox="1"/>
          <p:nvPr/>
        </p:nvSpPr>
        <p:spPr>
          <a:xfrm>
            <a:off x="11805632" y="9048598"/>
            <a:ext cx="4772607" cy="40011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2000" dirty="0"/>
              <a:t>From https://</a:t>
            </a:r>
            <a:r>
              <a:rPr lang="en-US" sz="2000" dirty="0" err="1"/>
              <a:t>arxiv.org</a:t>
            </a:r>
            <a:r>
              <a:rPr lang="en-US" sz="2000" dirty="0"/>
              <a:t>/pdf/1412.3820</a:t>
            </a:r>
          </a:p>
        </p:txBody>
      </p:sp>
    </p:spTree>
    <p:extLst>
      <p:ext uri="{BB962C8B-B14F-4D97-AF65-F5344CB8AC3E}">
        <p14:creationId xmlns:p14="http://schemas.microsoft.com/office/powerpoint/2010/main" val="1893505783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New_Template9">
  <a:themeElements>
    <a:clrScheme name="New_Template9">
      <a:dk1>
        <a:srgbClr val="5C5C5C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DIN Condensed Bold"/>
        <a:ea typeface="DIN Condensed Bold"/>
        <a:cs typeface="DIN Condensed Bold"/>
      </a:majorFont>
      <a:minorFont>
        <a:latin typeface="DIN Condensed Bold"/>
        <a:ea typeface="DIN Condensed Bold"/>
        <a:cs typeface="DIN Condensed Bold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DIN Alternate Bold"/>
            <a:ea typeface="DIN Alternate Bold"/>
            <a:cs typeface="DIN Alternate Bold"/>
            <a:sym typeface="DIN Alternate 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140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32" normalizeH="0" baseline="0">
            <a:ln>
              <a:noFill/>
            </a:ln>
            <a:solidFill>
              <a:srgbClr val="5C5C5C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9">
  <a:themeElements>
    <a:clrScheme name="New_Template9">
      <a:dk1>
        <a:srgbClr val="000000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DIN Condensed Bold"/>
        <a:ea typeface="DIN Condensed Bold"/>
        <a:cs typeface="DIN Condensed Bold"/>
      </a:majorFont>
      <a:minorFont>
        <a:latin typeface="DIN Condensed Bold"/>
        <a:ea typeface="DIN Condensed Bold"/>
        <a:cs typeface="DIN Condensed Bold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DIN Alternate Bold"/>
            <a:ea typeface="DIN Alternate Bold"/>
            <a:cs typeface="DIN Alternate Bold"/>
            <a:sym typeface="DIN Alternate 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140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32" normalizeH="0" baseline="0">
            <a:ln>
              <a:noFill/>
            </a:ln>
            <a:solidFill>
              <a:srgbClr val="5C5C5C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Metadata/LabelInfo.xml><?xml version="1.0" encoding="utf-8"?>
<clbl:labelList xmlns:clbl="http://schemas.microsoft.com/office/2020/mipLabelMetadata">
  <clbl:label id="{7cf48d45-3ddb-4389-a9c1-c115526eb52e}" enabled="0" method="" siteId="{7cf48d45-3ddb-4389-a9c1-c115526eb52e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11468</TotalTime>
  <Words>177</Words>
  <Application>Microsoft Macintosh PowerPoint</Application>
  <PresentationFormat>Custom</PresentationFormat>
  <Paragraphs>33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8" baseType="lpstr">
      <vt:lpstr>Arial</vt:lpstr>
      <vt:lpstr>DIN Alternate Bold</vt:lpstr>
      <vt:lpstr>DIN Condensed Bold</vt:lpstr>
      <vt:lpstr>Gill Sans Light</vt:lpstr>
      <vt:lpstr>Helvetica</vt:lpstr>
      <vt:lpstr>Helvetica Neue</vt:lpstr>
      <vt:lpstr>Optima</vt:lpstr>
      <vt:lpstr>Wingdings</vt:lpstr>
      <vt:lpstr>Zapf Dingbats</vt:lpstr>
      <vt:lpstr>New_Template9</vt:lpstr>
      <vt:lpstr>3D structure of the nucleon in  the momentum space and     the Electron-Ion Collider</vt:lpstr>
      <vt:lpstr>The plan</vt:lpstr>
      <vt:lpstr>Semi inclusive deep inelastic scattering</vt:lpstr>
      <vt:lpstr>Semi inclusive deep inelastic scattering</vt:lpstr>
      <vt:lpstr>Semi inclusive deep inelastic scattering</vt:lpstr>
      <vt:lpstr>Semi inclusive deep inelastic scattering</vt:lpstr>
      <vt:lpstr>Tmd evolution equations</vt:lpstr>
      <vt:lpstr>CSS solution of evolution equations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2023 CFNS-CTEQ Summer   School</dc:title>
  <cp:lastModifiedBy>Prokudin, Alexey</cp:lastModifiedBy>
  <cp:revision>18</cp:revision>
  <dcterms:modified xsi:type="dcterms:W3CDTF">2024-06-03T19:11:49Z</dcterms:modified>
</cp:coreProperties>
</file>

<file path=docProps/thumbnail.jpeg>
</file>